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Masters/slideMaster6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09" r:id="rId2"/>
    <p:sldMasterId id="2147483800" r:id="rId3"/>
    <p:sldMasterId id="2147483820" r:id="rId4"/>
    <p:sldMasterId id="2147483836" r:id="rId5"/>
    <p:sldMasterId id="2147483839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5" r:id="rId14"/>
    <p:sldId id="263" r:id="rId15"/>
    <p:sldId id="266" r:id="rId16"/>
    <p:sldId id="267" r:id="rId17"/>
    <p:sldId id="268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0" d="100"/>
          <a:sy n="50" d="100"/>
        </p:scale>
        <p:origin x="-1013" y="-59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gi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55A4B6-C274-4431-86D5-E4314C3F224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0EF0C2-8BDF-4BB4-9809-3E9002367981}">
      <dgm:prSet phldrT="[Text]" custT="1"/>
      <dgm:spPr>
        <a:gradFill rotWithShape="0">
          <a:gsLst>
            <a:gs pos="0">
              <a:schemeClr val="accent1">
                <a:tint val="66000"/>
                <a:satMod val="160000"/>
                <a:alpha val="46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</dgm:spPr>
      <dgm:t>
        <a:bodyPr/>
        <a:lstStyle/>
        <a:p>
          <a:r>
            <a:rPr lang="fr-FR" sz="2000" b="1" dirty="0" smtClean="0">
              <a:solidFill>
                <a:schemeClr val="bg2">
                  <a:lumMod val="10000"/>
                </a:schemeClr>
              </a:solidFill>
            </a:rPr>
            <a:t>«J’ai un grand sac à dos. Il est ovale et gros. Il y a beaucoup de livres et de cahiers à l’intérieur. Il est orange et il a des bretelles noires. Il est en nylon et en plastique. C’est pour apporter les matériels à l’école. C’est mon sac à dos. Je l’aime. »</a:t>
          </a:r>
          <a:endParaRPr lang="en-US" sz="2000" b="1" dirty="0">
            <a:solidFill>
              <a:schemeClr val="bg2">
                <a:lumMod val="10000"/>
              </a:schemeClr>
            </a:solidFill>
          </a:endParaRPr>
        </a:p>
      </dgm:t>
    </dgm:pt>
    <dgm:pt modelId="{0E246298-C1BB-48BE-BFE2-FB78E00CE86C}" type="parTrans" cxnId="{9CEBAFBA-72BA-4711-81E5-1E89455E5E67}">
      <dgm:prSet/>
      <dgm:spPr/>
      <dgm:t>
        <a:bodyPr/>
        <a:lstStyle/>
        <a:p>
          <a:endParaRPr lang="en-US"/>
        </a:p>
      </dgm:t>
    </dgm:pt>
    <dgm:pt modelId="{DBC05145-4A2F-44EC-BC54-CC106DA8EE80}" type="sibTrans" cxnId="{9CEBAFBA-72BA-4711-81E5-1E89455E5E67}">
      <dgm:prSet/>
      <dgm:spPr/>
      <dgm:t>
        <a:bodyPr/>
        <a:lstStyle/>
        <a:p>
          <a:endParaRPr lang="en-US"/>
        </a:p>
      </dgm:t>
    </dgm:pt>
    <dgm:pt modelId="{3499D345-4F0F-484B-922F-48A0E128203A}" type="pres">
      <dgm:prSet presAssocID="{2F55A4B6-C274-4431-86D5-E4314C3F2244}" presName="linear" presStyleCnt="0">
        <dgm:presLayoutVars>
          <dgm:dir/>
          <dgm:resizeHandles val="exact"/>
        </dgm:presLayoutVars>
      </dgm:prSet>
      <dgm:spPr/>
    </dgm:pt>
    <dgm:pt modelId="{BCBA09B6-25C7-4DDE-9BF2-8ED0133D7C57}" type="pres">
      <dgm:prSet presAssocID="{280EF0C2-8BDF-4BB4-9809-3E9002367981}" presName="comp" presStyleCnt="0"/>
      <dgm:spPr/>
    </dgm:pt>
    <dgm:pt modelId="{17969999-38ED-47D2-8D44-0DCBCAD50DCA}" type="pres">
      <dgm:prSet presAssocID="{280EF0C2-8BDF-4BB4-9809-3E9002367981}" presName="box" presStyleLbl="node1" presStyleIdx="0" presStyleCnt="1" custLinFactNeighborX="-6140" custLinFactNeighborY="6061"/>
      <dgm:spPr/>
      <dgm:t>
        <a:bodyPr/>
        <a:lstStyle/>
        <a:p>
          <a:endParaRPr lang="en-US"/>
        </a:p>
      </dgm:t>
    </dgm:pt>
    <dgm:pt modelId="{A4DA68DE-7889-4221-A44A-06FF34C813F6}" type="pres">
      <dgm:prSet presAssocID="{280EF0C2-8BDF-4BB4-9809-3E9002367981}" presName="img" presStyleLbl="fgImgPlace1" presStyleIdx="0" presStyleCnt="1" custScaleX="90164" custScaleY="77083" custLinFactNeighborX="-8197" custLinFactNeighborY="729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70F95B3-DE8D-4168-ACF5-706F76F35713}" type="pres">
      <dgm:prSet presAssocID="{280EF0C2-8BDF-4BB4-9809-3E9002367981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584433D-6693-498D-8C33-A77054D696BD}" type="presOf" srcId="{2F55A4B6-C274-4431-86D5-E4314C3F2244}" destId="{3499D345-4F0F-484B-922F-48A0E128203A}" srcOrd="0" destOrd="0" presId="urn:microsoft.com/office/officeart/2005/8/layout/vList4"/>
    <dgm:cxn modelId="{D576847D-EB20-4420-9E99-D4174F564829}" type="presOf" srcId="{280EF0C2-8BDF-4BB4-9809-3E9002367981}" destId="{F70F95B3-DE8D-4168-ACF5-706F76F35713}" srcOrd="1" destOrd="0" presId="urn:microsoft.com/office/officeart/2005/8/layout/vList4"/>
    <dgm:cxn modelId="{853AE505-09CF-4F99-890C-C26FF79C0E40}" type="presOf" srcId="{280EF0C2-8BDF-4BB4-9809-3E9002367981}" destId="{17969999-38ED-47D2-8D44-0DCBCAD50DCA}" srcOrd="0" destOrd="0" presId="urn:microsoft.com/office/officeart/2005/8/layout/vList4"/>
    <dgm:cxn modelId="{9CEBAFBA-72BA-4711-81E5-1E89455E5E67}" srcId="{2F55A4B6-C274-4431-86D5-E4314C3F2244}" destId="{280EF0C2-8BDF-4BB4-9809-3E9002367981}" srcOrd="0" destOrd="0" parTransId="{0E246298-C1BB-48BE-BFE2-FB78E00CE86C}" sibTransId="{DBC05145-4A2F-44EC-BC54-CC106DA8EE80}"/>
    <dgm:cxn modelId="{D37F6429-42D9-498E-8304-AADCC5A318D7}" type="presParOf" srcId="{3499D345-4F0F-484B-922F-48A0E128203A}" destId="{BCBA09B6-25C7-4DDE-9BF2-8ED0133D7C57}" srcOrd="0" destOrd="0" presId="urn:microsoft.com/office/officeart/2005/8/layout/vList4"/>
    <dgm:cxn modelId="{59FCC585-A1FB-45BD-AC70-80769D2B695A}" type="presParOf" srcId="{BCBA09B6-25C7-4DDE-9BF2-8ED0133D7C57}" destId="{17969999-38ED-47D2-8D44-0DCBCAD50DCA}" srcOrd="0" destOrd="0" presId="urn:microsoft.com/office/officeart/2005/8/layout/vList4"/>
    <dgm:cxn modelId="{F5C590F5-BA70-4C4E-B9FB-78D3772ED2F8}" type="presParOf" srcId="{BCBA09B6-25C7-4DDE-9BF2-8ED0133D7C57}" destId="{A4DA68DE-7889-4221-A44A-06FF34C813F6}" srcOrd="1" destOrd="0" presId="urn:microsoft.com/office/officeart/2005/8/layout/vList4"/>
    <dgm:cxn modelId="{7938F1D9-F645-45FC-B38C-2CA282A7A9BC}" type="presParOf" srcId="{BCBA09B6-25C7-4DDE-9BF2-8ED0133D7C57}" destId="{F70F95B3-DE8D-4168-ACF5-706F76F35713}" srcOrd="2" destOrd="0" presId="urn:microsoft.com/office/officeart/2005/8/layout/vList4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5560A3-F356-4D35-86A1-3FF6D0B6E4F0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A2049A-CEFD-4571-9D5A-FEC3D11EAF89}">
      <dgm:prSet phldrT="[Text]" custT="1"/>
      <dgm:spPr/>
      <dgm:t>
        <a:bodyPr/>
        <a:lstStyle/>
        <a:p>
          <a:pPr algn="ctr"/>
          <a:r>
            <a:rPr lang="fr-FR" sz="2900" dirty="0" smtClean="0"/>
            <a:t>Le bureau des détectives </a:t>
          </a:r>
          <a:r>
            <a:rPr lang="fr-FR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français</a:t>
          </a:r>
          <a:endParaRPr lang="en-US" sz="3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271DA3-B8B4-43AB-AEAE-2C7D8970E964}" type="parTrans" cxnId="{BA16CFEF-D169-4EDE-A65F-823EFBEF0182}">
      <dgm:prSet/>
      <dgm:spPr/>
      <dgm:t>
        <a:bodyPr/>
        <a:lstStyle/>
        <a:p>
          <a:endParaRPr lang="en-US"/>
        </a:p>
      </dgm:t>
    </dgm:pt>
    <dgm:pt modelId="{4C793915-D180-40C1-B8AE-CACABADE7C64}" type="sibTrans" cxnId="{BA16CFEF-D169-4EDE-A65F-823EFBEF0182}">
      <dgm:prSet/>
      <dgm:spPr/>
      <dgm:t>
        <a:bodyPr/>
        <a:lstStyle/>
        <a:p>
          <a:endParaRPr lang="en-US"/>
        </a:p>
      </dgm:t>
    </dgm:pt>
    <dgm:pt modelId="{12C095EA-A3E5-4520-96CF-FDB6ECE08021}">
      <dgm:prSet phldrT="[Text]" custT="1"/>
      <dgm:spPr/>
      <dgm:t>
        <a:bodyPr/>
        <a:lstStyle/>
        <a:p>
          <a:pPr algn="ctr"/>
          <a:r>
            <a:rPr lang="fr-FR" sz="2900" dirty="0" smtClean="0"/>
            <a:t>Le bureau des détectives </a:t>
          </a:r>
          <a:r>
            <a:rPr lang="fr-FR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marocains</a:t>
          </a:r>
          <a:endParaRPr lang="en-US" sz="3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2D53CA-822F-44B9-B1FC-82B3EAA3B6C3}" type="parTrans" cxnId="{773A9609-55BF-4B76-B3DB-C397238AD0DD}">
      <dgm:prSet/>
      <dgm:spPr/>
      <dgm:t>
        <a:bodyPr/>
        <a:lstStyle/>
        <a:p>
          <a:endParaRPr lang="en-US"/>
        </a:p>
      </dgm:t>
    </dgm:pt>
    <dgm:pt modelId="{6608BEAD-69FF-445D-8AC9-2EB4C9D4766A}" type="sibTrans" cxnId="{773A9609-55BF-4B76-B3DB-C397238AD0DD}">
      <dgm:prSet/>
      <dgm:spPr/>
      <dgm:t>
        <a:bodyPr/>
        <a:lstStyle/>
        <a:p>
          <a:endParaRPr lang="en-US"/>
        </a:p>
      </dgm:t>
    </dgm:pt>
    <dgm:pt modelId="{BA77E9EF-06F2-4233-945A-FCC08F426800}">
      <dgm:prSet phldrT="[Text]" custT="1"/>
      <dgm:spPr/>
      <dgm:t>
        <a:bodyPr/>
        <a:lstStyle/>
        <a:p>
          <a:pPr algn="ctr"/>
          <a:r>
            <a:rPr lang="fr-FR" sz="2900" dirty="0" smtClean="0"/>
            <a:t>Le bureau des détectives</a:t>
          </a:r>
        </a:p>
        <a:p>
          <a:pPr algn="ctr"/>
          <a:r>
            <a:rPr lang="fr-FR" sz="2900" dirty="0" smtClean="0"/>
            <a:t> </a:t>
          </a:r>
          <a:r>
            <a:rPr lang="fr-FR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belges</a:t>
          </a:r>
          <a:endParaRPr lang="en-US" sz="3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36C750-4DB9-4697-8D0E-F8DFFFFFD8C5}" type="parTrans" cxnId="{75F93AEB-639C-4680-BC03-A53ED130B7F1}">
      <dgm:prSet/>
      <dgm:spPr/>
      <dgm:t>
        <a:bodyPr/>
        <a:lstStyle/>
        <a:p>
          <a:endParaRPr lang="en-US"/>
        </a:p>
      </dgm:t>
    </dgm:pt>
    <dgm:pt modelId="{8B7223F0-F339-42DD-B1F7-2E18F6D93545}" type="sibTrans" cxnId="{75F93AEB-639C-4680-BC03-A53ED130B7F1}">
      <dgm:prSet/>
      <dgm:spPr/>
      <dgm:t>
        <a:bodyPr/>
        <a:lstStyle/>
        <a:p>
          <a:endParaRPr lang="en-US"/>
        </a:p>
      </dgm:t>
    </dgm:pt>
    <dgm:pt modelId="{6A2B72D5-A4CE-4C5D-AAAB-411FE7B03463}">
      <dgm:prSet phldrT="[Text]" custT="1"/>
      <dgm:spPr/>
      <dgm:t>
        <a:bodyPr/>
        <a:lstStyle/>
        <a:p>
          <a:pPr algn="ctr"/>
          <a:r>
            <a:rPr lang="fr-FR" sz="2900" dirty="0" smtClean="0"/>
            <a:t>Le bureau des détectives </a:t>
          </a:r>
          <a:r>
            <a:rPr lang="fr-FR" sz="3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canadiens</a:t>
          </a:r>
          <a:endParaRPr lang="en-US" sz="3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F0748F-59F4-487D-AED8-B01AE4A10BE0}" type="parTrans" cxnId="{3906D04C-92E0-4F87-B0FB-1DA46791C895}">
      <dgm:prSet/>
      <dgm:spPr/>
      <dgm:t>
        <a:bodyPr/>
        <a:lstStyle/>
        <a:p>
          <a:endParaRPr lang="en-US"/>
        </a:p>
      </dgm:t>
    </dgm:pt>
    <dgm:pt modelId="{5E8D9DA4-F810-4BDF-91AD-D127DF31CB3F}" type="sibTrans" cxnId="{3906D04C-92E0-4F87-B0FB-1DA46791C895}">
      <dgm:prSet/>
      <dgm:spPr/>
      <dgm:t>
        <a:bodyPr/>
        <a:lstStyle/>
        <a:p>
          <a:endParaRPr lang="en-US"/>
        </a:p>
      </dgm:t>
    </dgm:pt>
    <dgm:pt modelId="{E3FF2E4C-EC16-468C-9AF3-9E2CB60D6904}" type="pres">
      <dgm:prSet presAssocID="{EB5560A3-F356-4D35-86A1-3FF6D0B6E4F0}" presName="linear" presStyleCnt="0">
        <dgm:presLayoutVars>
          <dgm:dir/>
          <dgm:resizeHandles val="exact"/>
        </dgm:presLayoutVars>
      </dgm:prSet>
      <dgm:spPr/>
    </dgm:pt>
    <dgm:pt modelId="{60EDAF59-9A7C-4B3B-86C9-30E772707A5D}" type="pres">
      <dgm:prSet presAssocID="{23A2049A-CEFD-4571-9D5A-FEC3D11EAF89}" presName="comp" presStyleCnt="0"/>
      <dgm:spPr/>
    </dgm:pt>
    <dgm:pt modelId="{F42313AF-97FE-4557-B040-E741CDFDFB56}" type="pres">
      <dgm:prSet presAssocID="{23A2049A-CEFD-4571-9D5A-FEC3D11EAF89}" presName="box" presStyleLbl="node1" presStyleIdx="0" presStyleCnt="4"/>
      <dgm:spPr/>
      <dgm:t>
        <a:bodyPr/>
        <a:lstStyle/>
        <a:p>
          <a:endParaRPr lang="en-US"/>
        </a:p>
      </dgm:t>
    </dgm:pt>
    <dgm:pt modelId="{9AAAC5DC-ACC8-4D03-B2D5-751A2FA14315}" type="pres">
      <dgm:prSet presAssocID="{23A2049A-CEFD-4571-9D5A-FEC3D11EAF89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75CFFD6-C94E-450B-9DE3-D599A8064BA5}" type="pres">
      <dgm:prSet presAssocID="{23A2049A-CEFD-4571-9D5A-FEC3D11EAF89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6640F5-5DB5-42DD-8E59-362B23917D2A}" type="pres">
      <dgm:prSet presAssocID="{4C793915-D180-40C1-B8AE-CACABADE7C64}" presName="spacer" presStyleCnt="0"/>
      <dgm:spPr/>
    </dgm:pt>
    <dgm:pt modelId="{388C12FA-7D11-473B-A84B-0E1585319DCC}" type="pres">
      <dgm:prSet presAssocID="{12C095EA-A3E5-4520-96CF-FDB6ECE08021}" presName="comp" presStyleCnt="0"/>
      <dgm:spPr/>
    </dgm:pt>
    <dgm:pt modelId="{57784356-AB98-48D7-A6B9-6CF9A1CF24B4}" type="pres">
      <dgm:prSet presAssocID="{12C095EA-A3E5-4520-96CF-FDB6ECE08021}" presName="box" presStyleLbl="node1" presStyleIdx="1" presStyleCnt="4"/>
      <dgm:spPr/>
      <dgm:t>
        <a:bodyPr/>
        <a:lstStyle/>
        <a:p>
          <a:endParaRPr lang="en-US"/>
        </a:p>
      </dgm:t>
    </dgm:pt>
    <dgm:pt modelId="{187FAEC7-88B7-4B7A-B57F-FC006983B8CD}" type="pres">
      <dgm:prSet presAssocID="{12C095EA-A3E5-4520-96CF-FDB6ECE08021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564886D3-E2A7-4EF0-8366-57931BF2F314}" type="pres">
      <dgm:prSet presAssocID="{12C095EA-A3E5-4520-96CF-FDB6ECE0802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190680-BF42-4282-80D6-83632577AFA0}" type="pres">
      <dgm:prSet presAssocID="{6608BEAD-69FF-445D-8AC9-2EB4C9D4766A}" presName="spacer" presStyleCnt="0"/>
      <dgm:spPr/>
    </dgm:pt>
    <dgm:pt modelId="{2703FCBE-F36D-4A95-A7A5-ECB7248C3437}" type="pres">
      <dgm:prSet presAssocID="{BA77E9EF-06F2-4233-945A-FCC08F426800}" presName="comp" presStyleCnt="0"/>
      <dgm:spPr/>
    </dgm:pt>
    <dgm:pt modelId="{638CA613-5260-42D6-8291-6D5634B842B1}" type="pres">
      <dgm:prSet presAssocID="{BA77E9EF-06F2-4233-945A-FCC08F426800}" presName="box" presStyleLbl="node1" presStyleIdx="2" presStyleCnt="4"/>
      <dgm:spPr/>
      <dgm:t>
        <a:bodyPr/>
        <a:lstStyle/>
        <a:p>
          <a:endParaRPr lang="en-US"/>
        </a:p>
      </dgm:t>
    </dgm:pt>
    <dgm:pt modelId="{667A5A46-AD22-400F-AAB0-DC5BFBF027D8}" type="pres">
      <dgm:prSet presAssocID="{BA77E9EF-06F2-4233-945A-FCC08F426800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4347971-C52D-492A-B6F0-CCC3F184D412}" type="pres">
      <dgm:prSet presAssocID="{BA77E9EF-06F2-4233-945A-FCC08F426800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F2B0E5-D976-4ABF-BF23-24D9CECDC7C3}" type="pres">
      <dgm:prSet presAssocID="{8B7223F0-F339-42DD-B1F7-2E18F6D93545}" presName="spacer" presStyleCnt="0"/>
      <dgm:spPr/>
    </dgm:pt>
    <dgm:pt modelId="{03E27687-BC3F-4BF9-A765-24C5A77EE140}" type="pres">
      <dgm:prSet presAssocID="{6A2B72D5-A4CE-4C5D-AAAB-411FE7B03463}" presName="comp" presStyleCnt="0"/>
      <dgm:spPr/>
    </dgm:pt>
    <dgm:pt modelId="{488BEE54-2836-40AA-9E64-ACFEC7F1E114}" type="pres">
      <dgm:prSet presAssocID="{6A2B72D5-A4CE-4C5D-AAAB-411FE7B03463}" presName="box" presStyleLbl="node1" presStyleIdx="3" presStyleCnt="4"/>
      <dgm:spPr/>
      <dgm:t>
        <a:bodyPr/>
        <a:lstStyle/>
        <a:p>
          <a:endParaRPr lang="en-US"/>
        </a:p>
      </dgm:t>
    </dgm:pt>
    <dgm:pt modelId="{12521441-CA69-4F62-93FF-64CEB30D94AB}" type="pres">
      <dgm:prSet presAssocID="{6A2B72D5-A4CE-4C5D-AAAB-411FE7B03463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FF498DF8-19C6-488A-970D-6A88F05B253E}" type="pres">
      <dgm:prSet presAssocID="{6A2B72D5-A4CE-4C5D-AAAB-411FE7B03463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06D04C-92E0-4F87-B0FB-1DA46791C895}" srcId="{EB5560A3-F356-4D35-86A1-3FF6D0B6E4F0}" destId="{6A2B72D5-A4CE-4C5D-AAAB-411FE7B03463}" srcOrd="3" destOrd="0" parTransId="{F4F0748F-59F4-487D-AED8-B01AE4A10BE0}" sibTransId="{5E8D9DA4-F810-4BDF-91AD-D127DF31CB3F}"/>
    <dgm:cxn modelId="{E07A88B6-79F9-448C-9F22-788C6F197DF3}" type="presOf" srcId="{BA77E9EF-06F2-4233-945A-FCC08F426800}" destId="{638CA613-5260-42D6-8291-6D5634B842B1}" srcOrd="0" destOrd="0" presId="urn:microsoft.com/office/officeart/2005/8/layout/vList4"/>
    <dgm:cxn modelId="{21E01A6A-EE5A-4A5A-8B64-9821CEDEEB30}" type="presOf" srcId="{6A2B72D5-A4CE-4C5D-AAAB-411FE7B03463}" destId="{FF498DF8-19C6-488A-970D-6A88F05B253E}" srcOrd="1" destOrd="0" presId="urn:microsoft.com/office/officeart/2005/8/layout/vList4"/>
    <dgm:cxn modelId="{BA16CFEF-D169-4EDE-A65F-823EFBEF0182}" srcId="{EB5560A3-F356-4D35-86A1-3FF6D0B6E4F0}" destId="{23A2049A-CEFD-4571-9D5A-FEC3D11EAF89}" srcOrd="0" destOrd="0" parTransId="{66271DA3-B8B4-43AB-AEAE-2C7D8970E964}" sibTransId="{4C793915-D180-40C1-B8AE-CACABADE7C64}"/>
    <dgm:cxn modelId="{773A9609-55BF-4B76-B3DB-C397238AD0DD}" srcId="{EB5560A3-F356-4D35-86A1-3FF6D0B6E4F0}" destId="{12C095EA-A3E5-4520-96CF-FDB6ECE08021}" srcOrd="1" destOrd="0" parTransId="{1F2D53CA-822F-44B9-B1FC-82B3EAA3B6C3}" sibTransId="{6608BEAD-69FF-445D-8AC9-2EB4C9D4766A}"/>
    <dgm:cxn modelId="{591FAEBC-84F1-4F2C-BFAE-2FE69DCEF0FC}" type="presOf" srcId="{12C095EA-A3E5-4520-96CF-FDB6ECE08021}" destId="{57784356-AB98-48D7-A6B9-6CF9A1CF24B4}" srcOrd="0" destOrd="0" presId="urn:microsoft.com/office/officeart/2005/8/layout/vList4"/>
    <dgm:cxn modelId="{2AA2F1A1-68FE-43E1-9B0A-80EC7B63C5C2}" type="presOf" srcId="{12C095EA-A3E5-4520-96CF-FDB6ECE08021}" destId="{564886D3-E2A7-4EF0-8366-57931BF2F314}" srcOrd="1" destOrd="0" presId="urn:microsoft.com/office/officeart/2005/8/layout/vList4"/>
    <dgm:cxn modelId="{561714A1-EAD6-4B95-AECD-C0BBCB6F5FDB}" type="presOf" srcId="{BA77E9EF-06F2-4233-945A-FCC08F426800}" destId="{84347971-C52D-492A-B6F0-CCC3F184D412}" srcOrd="1" destOrd="0" presId="urn:microsoft.com/office/officeart/2005/8/layout/vList4"/>
    <dgm:cxn modelId="{198182DE-8A97-41FB-8D90-8B53528E3F70}" type="presOf" srcId="{EB5560A3-F356-4D35-86A1-3FF6D0B6E4F0}" destId="{E3FF2E4C-EC16-468C-9AF3-9E2CB60D6904}" srcOrd="0" destOrd="0" presId="urn:microsoft.com/office/officeart/2005/8/layout/vList4"/>
    <dgm:cxn modelId="{5B37B3E7-8131-4C24-9C17-92A885CCCCDB}" type="presOf" srcId="{23A2049A-CEFD-4571-9D5A-FEC3D11EAF89}" destId="{275CFFD6-C94E-450B-9DE3-D599A8064BA5}" srcOrd="1" destOrd="0" presId="urn:microsoft.com/office/officeart/2005/8/layout/vList4"/>
    <dgm:cxn modelId="{135ADF45-4B4D-49FA-8BB4-6C6D8B6AC6DB}" type="presOf" srcId="{23A2049A-CEFD-4571-9D5A-FEC3D11EAF89}" destId="{F42313AF-97FE-4557-B040-E741CDFDFB56}" srcOrd="0" destOrd="0" presId="urn:microsoft.com/office/officeart/2005/8/layout/vList4"/>
    <dgm:cxn modelId="{3874C6A7-1DEC-4918-85A8-C336C751C52B}" type="presOf" srcId="{6A2B72D5-A4CE-4C5D-AAAB-411FE7B03463}" destId="{488BEE54-2836-40AA-9E64-ACFEC7F1E114}" srcOrd="0" destOrd="0" presId="urn:microsoft.com/office/officeart/2005/8/layout/vList4"/>
    <dgm:cxn modelId="{75F93AEB-639C-4680-BC03-A53ED130B7F1}" srcId="{EB5560A3-F356-4D35-86A1-3FF6D0B6E4F0}" destId="{BA77E9EF-06F2-4233-945A-FCC08F426800}" srcOrd="2" destOrd="0" parTransId="{2D36C750-4DB9-4697-8D0E-F8DFFFFFD8C5}" sibTransId="{8B7223F0-F339-42DD-B1F7-2E18F6D93545}"/>
    <dgm:cxn modelId="{1F405C5D-933B-4E05-A43C-9038A8799453}" type="presParOf" srcId="{E3FF2E4C-EC16-468C-9AF3-9E2CB60D6904}" destId="{60EDAF59-9A7C-4B3B-86C9-30E772707A5D}" srcOrd="0" destOrd="0" presId="urn:microsoft.com/office/officeart/2005/8/layout/vList4"/>
    <dgm:cxn modelId="{60E57A68-FA48-41BE-922D-2EA8CF3591BF}" type="presParOf" srcId="{60EDAF59-9A7C-4B3B-86C9-30E772707A5D}" destId="{F42313AF-97FE-4557-B040-E741CDFDFB56}" srcOrd="0" destOrd="0" presId="urn:microsoft.com/office/officeart/2005/8/layout/vList4"/>
    <dgm:cxn modelId="{570BA554-65C9-48D9-A3FE-C25442C1EC26}" type="presParOf" srcId="{60EDAF59-9A7C-4B3B-86C9-30E772707A5D}" destId="{9AAAC5DC-ACC8-4D03-B2D5-751A2FA14315}" srcOrd="1" destOrd="0" presId="urn:microsoft.com/office/officeart/2005/8/layout/vList4"/>
    <dgm:cxn modelId="{C1CDAEA3-D94F-4674-999A-05B80B2F9B0D}" type="presParOf" srcId="{60EDAF59-9A7C-4B3B-86C9-30E772707A5D}" destId="{275CFFD6-C94E-450B-9DE3-D599A8064BA5}" srcOrd="2" destOrd="0" presId="urn:microsoft.com/office/officeart/2005/8/layout/vList4"/>
    <dgm:cxn modelId="{61FBFCBB-3BF7-46D8-A573-C8ED669BDAB8}" type="presParOf" srcId="{E3FF2E4C-EC16-468C-9AF3-9E2CB60D6904}" destId="{B06640F5-5DB5-42DD-8E59-362B23917D2A}" srcOrd="1" destOrd="0" presId="urn:microsoft.com/office/officeart/2005/8/layout/vList4"/>
    <dgm:cxn modelId="{7AAC97EF-DF47-47EA-95A0-35092493E5F6}" type="presParOf" srcId="{E3FF2E4C-EC16-468C-9AF3-9E2CB60D6904}" destId="{388C12FA-7D11-473B-A84B-0E1585319DCC}" srcOrd="2" destOrd="0" presId="urn:microsoft.com/office/officeart/2005/8/layout/vList4"/>
    <dgm:cxn modelId="{2D7AF311-2CA8-4116-BB89-95B280BA501E}" type="presParOf" srcId="{388C12FA-7D11-473B-A84B-0E1585319DCC}" destId="{57784356-AB98-48D7-A6B9-6CF9A1CF24B4}" srcOrd="0" destOrd="0" presId="urn:microsoft.com/office/officeart/2005/8/layout/vList4"/>
    <dgm:cxn modelId="{410A31FC-EED6-4A35-9A61-01172E99AAC4}" type="presParOf" srcId="{388C12FA-7D11-473B-A84B-0E1585319DCC}" destId="{187FAEC7-88B7-4B7A-B57F-FC006983B8CD}" srcOrd="1" destOrd="0" presId="urn:microsoft.com/office/officeart/2005/8/layout/vList4"/>
    <dgm:cxn modelId="{3604B93D-42CF-4D95-BC23-5EF0034D5862}" type="presParOf" srcId="{388C12FA-7D11-473B-A84B-0E1585319DCC}" destId="{564886D3-E2A7-4EF0-8366-57931BF2F314}" srcOrd="2" destOrd="0" presId="urn:microsoft.com/office/officeart/2005/8/layout/vList4"/>
    <dgm:cxn modelId="{F745CAA0-3BAF-4092-98C0-1AF147F1DA39}" type="presParOf" srcId="{E3FF2E4C-EC16-468C-9AF3-9E2CB60D6904}" destId="{F2190680-BF42-4282-80D6-83632577AFA0}" srcOrd="3" destOrd="0" presId="urn:microsoft.com/office/officeart/2005/8/layout/vList4"/>
    <dgm:cxn modelId="{9A9C5E9B-59FD-4954-A828-5F62F4485F7C}" type="presParOf" srcId="{E3FF2E4C-EC16-468C-9AF3-9E2CB60D6904}" destId="{2703FCBE-F36D-4A95-A7A5-ECB7248C3437}" srcOrd="4" destOrd="0" presId="urn:microsoft.com/office/officeart/2005/8/layout/vList4"/>
    <dgm:cxn modelId="{12C9BCAA-0D66-40DA-A1BF-356EBA3A783B}" type="presParOf" srcId="{2703FCBE-F36D-4A95-A7A5-ECB7248C3437}" destId="{638CA613-5260-42D6-8291-6D5634B842B1}" srcOrd="0" destOrd="0" presId="urn:microsoft.com/office/officeart/2005/8/layout/vList4"/>
    <dgm:cxn modelId="{A36FAE1B-38AE-4CF3-ACD3-3F042E9D92D9}" type="presParOf" srcId="{2703FCBE-F36D-4A95-A7A5-ECB7248C3437}" destId="{667A5A46-AD22-400F-AAB0-DC5BFBF027D8}" srcOrd="1" destOrd="0" presId="urn:microsoft.com/office/officeart/2005/8/layout/vList4"/>
    <dgm:cxn modelId="{5E43ED0B-74DE-4BD2-91B7-96197BA16C28}" type="presParOf" srcId="{2703FCBE-F36D-4A95-A7A5-ECB7248C3437}" destId="{84347971-C52D-492A-B6F0-CCC3F184D412}" srcOrd="2" destOrd="0" presId="urn:microsoft.com/office/officeart/2005/8/layout/vList4"/>
    <dgm:cxn modelId="{B1B0B842-9182-46A2-8C29-38CED7E538E5}" type="presParOf" srcId="{E3FF2E4C-EC16-468C-9AF3-9E2CB60D6904}" destId="{E1F2B0E5-D976-4ABF-BF23-24D9CECDC7C3}" srcOrd="5" destOrd="0" presId="urn:microsoft.com/office/officeart/2005/8/layout/vList4"/>
    <dgm:cxn modelId="{1BC5DB91-4812-4655-A7D3-66F5C9C12C7D}" type="presParOf" srcId="{E3FF2E4C-EC16-468C-9AF3-9E2CB60D6904}" destId="{03E27687-BC3F-4BF9-A765-24C5A77EE140}" srcOrd="6" destOrd="0" presId="urn:microsoft.com/office/officeart/2005/8/layout/vList4"/>
    <dgm:cxn modelId="{D52C0778-AFF8-47E9-9A3C-5DB893169FC4}" type="presParOf" srcId="{03E27687-BC3F-4BF9-A765-24C5A77EE140}" destId="{488BEE54-2836-40AA-9E64-ACFEC7F1E114}" srcOrd="0" destOrd="0" presId="urn:microsoft.com/office/officeart/2005/8/layout/vList4"/>
    <dgm:cxn modelId="{124D1860-D2DF-40AB-9ED7-BB7278E21E1B}" type="presParOf" srcId="{03E27687-BC3F-4BF9-A765-24C5A77EE140}" destId="{12521441-CA69-4F62-93FF-64CEB30D94AB}" srcOrd="1" destOrd="0" presId="urn:microsoft.com/office/officeart/2005/8/layout/vList4"/>
    <dgm:cxn modelId="{E83928DE-B52D-4CED-A8D6-549E75152584}" type="presParOf" srcId="{03E27687-BC3F-4BF9-A765-24C5A77EE140}" destId="{FF498DF8-19C6-488A-970D-6A88F05B253E}" srcOrd="2" destOrd="0" presId="urn:microsoft.com/office/officeart/2005/8/layout/vList4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74EC97E-F6F8-43AF-8BF2-AF751438053B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584482-69B8-433B-AAE8-B489C16C1025}">
      <dgm:prSet phldrT="[Text]"/>
      <dgm:spPr/>
      <dgm:t>
        <a:bodyPr/>
        <a:lstStyle/>
        <a:p>
          <a:r>
            <a:rPr lang="fr-FR" dirty="0" smtClean="0"/>
            <a:t>Caroline</a:t>
          </a:r>
          <a:endParaRPr lang="en-US" dirty="0"/>
        </a:p>
      </dgm:t>
    </dgm:pt>
    <dgm:pt modelId="{4CEFB408-1B7F-4E19-B424-B45CC3471C61}" type="parTrans" cxnId="{51DC9BEB-68D1-4E0D-9D2B-A0881742C52F}">
      <dgm:prSet/>
      <dgm:spPr/>
      <dgm:t>
        <a:bodyPr/>
        <a:lstStyle/>
        <a:p>
          <a:endParaRPr lang="en-US"/>
        </a:p>
      </dgm:t>
    </dgm:pt>
    <dgm:pt modelId="{A0F70495-251B-4FCB-9B7B-ABB537957BCE}" type="sibTrans" cxnId="{51DC9BEB-68D1-4E0D-9D2B-A0881742C52F}">
      <dgm:prSet/>
      <dgm:spPr/>
      <dgm:t>
        <a:bodyPr/>
        <a:lstStyle/>
        <a:p>
          <a:endParaRPr lang="en-US"/>
        </a:p>
      </dgm:t>
    </dgm:pt>
    <dgm:pt modelId="{1558F8BD-80F4-4340-9A8E-98918E46D446}">
      <dgm:prSet phldrT="[Text]"/>
      <dgm:spPr/>
      <dgm:t>
        <a:bodyPr/>
        <a:lstStyle/>
        <a:p>
          <a:r>
            <a:rPr lang="fr-FR" dirty="0" smtClean="0"/>
            <a:t>Un détective </a:t>
          </a:r>
          <a:endParaRPr lang="en-US" dirty="0"/>
        </a:p>
      </dgm:t>
    </dgm:pt>
    <dgm:pt modelId="{4DA524F3-0014-45A8-BD95-27295796F9EB}" type="parTrans" cxnId="{857190B5-2BF8-4A8E-9E82-3802C1859A7A}">
      <dgm:prSet/>
      <dgm:spPr/>
      <dgm:t>
        <a:bodyPr/>
        <a:lstStyle/>
        <a:p>
          <a:endParaRPr lang="en-US"/>
        </a:p>
      </dgm:t>
    </dgm:pt>
    <dgm:pt modelId="{D5C5F1A8-3F2A-4AB5-8467-700152F0E861}" type="sibTrans" cxnId="{857190B5-2BF8-4A8E-9E82-3802C1859A7A}">
      <dgm:prSet/>
      <dgm:spPr/>
      <dgm:t>
        <a:bodyPr/>
        <a:lstStyle/>
        <a:p>
          <a:endParaRPr lang="en-US"/>
        </a:p>
      </dgm:t>
    </dgm:pt>
    <dgm:pt modelId="{6ED84DF9-C829-4A1F-89A9-5BA11F2D7E2F}">
      <dgm:prSet phldrT="[Text]"/>
      <dgm:spPr/>
      <dgm:t>
        <a:bodyPr/>
        <a:lstStyle/>
        <a:p>
          <a:r>
            <a:rPr lang="fr-FR" dirty="0" smtClean="0"/>
            <a:t>Les amis de Caroline</a:t>
          </a:r>
          <a:endParaRPr lang="en-US" dirty="0"/>
        </a:p>
      </dgm:t>
    </dgm:pt>
    <dgm:pt modelId="{A7483377-B479-4D87-9FDF-016E31A589D8}" type="parTrans" cxnId="{B24518B8-943E-4E7B-A47B-E76BEED6ECBA}">
      <dgm:prSet/>
      <dgm:spPr/>
      <dgm:t>
        <a:bodyPr/>
        <a:lstStyle/>
        <a:p>
          <a:endParaRPr lang="en-US"/>
        </a:p>
      </dgm:t>
    </dgm:pt>
    <dgm:pt modelId="{A1EA291E-AFDE-485C-A999-EC08B657D66B}" type="sibTrans" cxnId="{B24518B8-943E-4E7B-A47B-E76BEED6ECBA}">
      <dgm:prSet/>
      <dgm:spPr/>
      <dgm:t>
        <a:bodyPr/>
        <a:lstStyle/>
        <a:p>
          <a:endParaRPr lang="en-US"/>
        </a:p>
      </dgm:t>
    </dgm:pt>
    <dgm:pt modelId="{FFF1C0B4-2B36-40C5-88B0-994E5489927B}" type="pres">
      <dgm:prSet presAssocID="{374EC97E-F6F8-43AF-8BF2-AF751438053B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F8E6E180-9659-4319-B2D3-0DB7189C5087}" type="pres">
      <dgm:prSet presAssocID="{BC584482-69B8-433B-AAE8-B489C16C1025}" presName="circle1" presStyleLbl="node1" presStyleIdx="0" presStyleCnt="3"/>
      <dgm:spPr/>
    </dgm:pt>
    <dgm:pt modelId="{75E466B2-AC9D-4DF7-BD87-6F2130911674}" type="pres">
      <dgm:prSet presAssocID="{BC584482-69B8-433B-AAE8-B489C16C1025}" presName="space" presStyleCnt="0"/>
      <dgm:spPr/>
    </dgm:pt>
    <dgm:pt modelId="{06C49510-9698-41D3-905A-5D32BE3A0CDA}" type="pres">
      <dgm:prSet presAssocID="{BC584482-69B8-433B-AAE8-B489C16C1025}" presName="rect1" presStyleLbl="alignAcc1" presStyleIdx="0" presStyleCnt="3"/>
      <dgm:spPr/>
      <dgm:t>
        <a:bodyPr/>
        <a:lstStyle/>
        <a:p>
          <a:endParaRPr lang="en-US"/>
        </a:p>
      </dgm:t>
    </dgm:pt>
    <dgm:pt modelId="{B9B75107-8145-49AB-B92F-195B75E6D865}" type="pres">
      <dgm:prSet presAssocID="{1558F8BD-80F4-4340-9A8E-98918E46D446}" presName="vertSpace2" presStyleLbl="node1" presStyleIdx="0" presStyleCnt="3"/>
      <dgm:spPr/>
    </dgm:pt>
    <dgm:pt modelId="{3015C1B3-B615-4815-8384-E30A4AF278BE}" type="pres">
      <dgm:prSet presAssocID="{1558F8BD-80F4-4340-9A8E-98918E46D446}" presName="circle2" presStyleLbl="node1" presStyleIdx="1" presStyleCnt="3"/>
      <dgm:spPr>
        <a:solidFill>
          <a:schemeClr val="accent5">
            <a:lumMod val="40000"/>
            <a:lumOff val="60000"/>
          </a:schemeClr>
        </a:solidFill>
      </dgm:spPr>
    </dgm:pt>
    <dgm:pt modelId="{4235D939-8935-4976-A77F-33606FC0A1E7}" type="pres">
      <dgm:prSet presAssocID="{1558F8BD-80F4-4340-9A8E-98918E46D446}" presName="rect2" presStyleLbl="alignAcc1" presStyleIdx="1" presStyleCnt="3"/>
      <dgm:spPr/>
    </dgm:pt>
    <dgm:pt modelId="{30E842B9-DA79-4021-A088-957DAA2CA17D}" type="pres">
      <dgm:prSet presAssocID="{6ED84DF9-C829-4A1F-89A9-5BA11F2D7E2F}" presName="vertSpace3" presStyleLbl="node1" presStyleIdx="1" presStyleCnt="3"/>
      <dgm:spPr/>
    </dgm:pt>
    <dgm:pt modelId="{2C9DA4A1-6E96-499E-A43C-7C195F3BFB5E}" type="pres">
      <dgm:prSet presAssocID="{6ED84DF9-C829-4A1F-89A9-5BA11F2D7E2F}" presName="circle3" presStyleLbl="node1" presStyleIdx="2" presStyleCnt="3"/>
      <dgm:spPr/>
    </dgm:pt>
    <dgm:pt modelId="{F2B386B2-4438-454D-B167-668FC73D5ABD}" type="pres">
      <dgm:prSet presAssocID="{6ED84DF9-C829-4A1F-89A9-5BA11F2D7E2F}" presName="rect3" presStyleLbl="alignAcc1" presStyleIdx="2" presStyleCnt="3"/>
      <dgm:spPr/>
    </dgm:pt>
    <dgm:pt modelId="{055BCA6D-67FE-4062-BB55-08F5D1634C3C}" type="pres">
      <dgm:prSet presAssocID="{BC584482-69B8-433B-AAE8-B489C16C1025}" presName="rect1ParTxNoCh" presStyleLbl="alignAcc1" presStyleIdx="2" presStyleCnt="3">
        <dgm:presLayoutVars>
          <dgm:chMax val="1"/>
          <dgm:bulletEnabled val="1"/>
        </dgm:presLayoutVars>
      </dgm:prSet>
      <dgm:spPr/>
    </dgm:pt>
    <dgm:pt modelId="{3CFDEDE8-5743-44F6-A6DB-2BD784FAB092}" type="pres">
      <dgm:prSet presAssocID="{1558F8BD-80F4-4340-9A8E-98918E46D446}" presName="rect2ParTxNoCh" presStyleLbl="alignAcc1" presStyleIdx="2" presStyleCnt="3">
        <dgm:presLayoutVars>
          <dgm:chMax val="1"/>
          <dgm:bulletEnabled val="1"/>
        </dgm:presLayoutVars>
      </dgm:prSet>
      <dgm:spPr/>
    </dgm:pt>
    <dgm:pt modelId="{AAD2D3B6-3861-4797-BB25-85B3EB426057}" type="pres">
      <dgm:prSet presAssocID="{6ED84DF9-C829-4A1F-89A9-5BA11F2D7E2F}" presName="rect3ParTxNoCh" presStyleLbl="alignAcc1" presStyleIdx="2" presStyleCnt="3">
        <dgm:presLayoutVars>
          <dgm:chMax val="1"/>
          <dgm:bulletEnabled val="1"/>
        </dgm:presLayoutVars>
      </dgm:prSet>
      <dgm:spPr/>
    </dgm:pt>
  </dgm:ptLst>
  <dgm:cxnLst>
    <dgm:cxn modelId="{78CEBC03-8A18-4210-9A6A-762E29E5B183}" type="presOf" srcId="{6ED84DF9-C829-4A1F-89A9-5BA11F2D7E2F}" destId="{AAD2D3B6-3861-4797-BB25-85B3EB426057}" srcOrd="1" destOrd="0" presId="urn:microsoft.com/office/officeart/2005/8/layout/target3"/>
    <dgm:cxn modelId="{5583DAD6-32D6-44B9-B2EC-8F26469650CD}" type="presOf" srcId="{BC584482-69B8-433B-AAE8-B489C16C1025}" destId="{055BCA6D-67FE-4062-BB55-08F5D1634C3C}" srcOrd="1" destOrd="0" presId="urn:microsoft.com/office/officeart/2005/8/layout/target3"/>
    <dgm:cxn modelId="{D7DA530F-F580-4848-AB4E-2EADA0EDDBAD}" type="presOf" srcId="{374EC97E-F6F8-43AF-8BF2-AF751438053B}" destId="{FFF1C0B4-2B36-40C5-88B0-994E5489927B}" srcOrd="0" destOrd="0" presId="urn:microsoft.com/office/officeart/2005/8/layout/target3"/>
    <dgm:cxn modelId="{7D4C82EB-5EF9-4C81-91FB-CDF7FF935651}" type="presOf" srcId="{1558F8BD-80F4-4340-9A8E-98918E46D446}" destId="{3CFDEDE8-5743-44F6-A6DB-2BD784FAB092}" srcOrd="1" destOrd="0" presId="urn:microsoft.com/office/officeart/2005/8/layout/target3"/>
    <dgm:cxn modelId="{B24518B8-943E-4E7B-A47B-E76BEED6ECBA}" srcId="{374EC97E-F6F8-43AF-8BF2-AF751438053B}" destId="{6ED84DF9-C829-4A1F-89A9-5BA11F2D7E2F}" srcOrd="2" destOrd="0" parTransId="{A7483377-B479-4D87-9FDF-016E31A589D8}" sibTransId="{A1EA291E-AFDE-485C-A999-EC08B657D66B}"/>
    <dgm:cxn modelId="{857190B5-2BF8-4A8E-9E82-3802C1859A7A}" srcId="{374EC97E-F6F8-43AF-8BF2-AF751438053B}" destId="{1558F8BD-80F4-4340-9A8E-98918E46D446}" srcOrd="1" destOrd="0" parTransId="{4DA524F3-0014-45A8-BD95-27295796F9EB}" sibTransId="{D5C5F1A8-3F2A-4AB5-8467-700152F0E861}"/>
    <dgm:cxn modelId="{11EB1CEA-036F-4E9F-B36D-A5C30F9C9242}" type="presOf" srcId="{BC584482-69B8-433B-AAE8-B489C16C1025}" destId="{06C49510-9698-41D3-905A-5D32BE3A0CDA}" srcOrd="0" destOrd="0" presId="urn:microsoft.com/office/officeart/2005/8/layout/target3"/>
    <dgm:cxn modelId="{891FC6E0-F450-471A-B427-55BDF1553885}" type="presOf" srcId="{6ED84DF9-C829-4A1F-89A9-5BA11F2D7E2F}" destId="{F2B386B2-4438-454D-B167-668FC73D5ABD}" srcOrd="0" destOrd="0" presId="urn:microsoft.com/office/officeart/2005/8/layout/target3"/>
    <dgm:cxn modelId="{EDA53494-34E2-4DD4-826F-AEE22371C0CE}" type="presOf" srcId="{1558F8BD-80F4-4340-9A8E-98918E46D446}" destId="{4235D939-8935-4976-A77F-33606FC0A1E7}" srcOrd="0" destOrd="0" presId="urn:microsoft.com/office/officeart/2005/8/layout/target3"/>
    <dgm:cxn modelId="{51DC9BEB-68D1-4E0D-9D2B-A0881742C52F}" srcId="{374EC97E-F6F8-43AF-8BF2-AF751438053B}" destId="{BC584482-69B8-433B-AAE8-B489C16C1025}" srcOrd="0" destOrd="0" parTransId="{4CEFB408-1B7F-4E19-B424-B45CC3471C61}" sibTransId="{A0F70495-251B-4FCB-9B7B-ABB537957BCE}"/>
    <dgm:cxn modelId="{7E10C038-6BB8-42B7-8D14-DA4686A1B996}" type="presParOf" srcId="{FFF1C0B4-2B36-40C5-88B0-994E5489927B}" destId="{F8E6E180-9659-4319-B2D3-0DB7189C5087}" srcOrd="0" destOrd="0" presId="urn:microsoft.com/office/officeart/2005/8/layout/target3"/>
    <dgm:cxn modelId="{89D9B0E6-F349-4C07-BD6C-6BD96D1A17CE}" type="presParOf" srcId="{FFF1C0B4-2B36-40C5-88B0-994E5489927B}" destId="{75E466B2-AC9D-4DF7-BD87-6F2130911674}" srcOrd="1" destOrd="0" presId="urn:microsoft.com/office/officeart/2005/8/layout/target3"/>
    <dgm:cxn modelId="{109862E8-83DD-436A-AFB1-1234D7CBABD6}" type="presParOf" srcId="{FFF1C0B4-2B36-40C5-88B0-994E5489927B}" destId="{06C49510-9698-41D3-905A-5D32BE3A0CDA}" srcOrd="2" destOrd="0" presId="urn:microsoft.com/office/officeart/2005/8/layout/target3"/>
    <dgm:cxn modelId="{F2308421-3E57-4A68-9C71-FE00378685BF}" type="presParOf" srcId="{FFF1C0B4-2B36-40C5-88B0-994E5489927B}" destId="{B9B75107-8145-49AB-B92F-195B75E6D865}" srcOrd="3" destOrd="0" presId="urn:microsoft.com/office/officeart/2005/8/layout/target3"/>
    <dgm:cxn modelId="{A88CAC4D-8B3F-4F70-AC6B-73BCFDDD2FEA}" type="presParOf" srcId="{FFF1C0B4-2B36-40C5-88B0-994E5489927B}" destId="{3015C1B3-B615-4815-8384-E30A4AF278BE}" srcOrd="4" destOrd="0" presId="urn:microsoft.com/office/officeart/2005/8/layout/target3"/>
    <dgm:cxn modelId="{B2665E6A-B38F-4B23-947F-6E962C1015D8}" type="presParOf" srcId="{FFF1C0B4-2B36-40C5-88B0-994E5489927B}" destId="{4235D939-8935-4976-A77F-33606FC0A1E7}" srcOrd="5" destOrd="0" presId="urn:microsoft.com/office/officeart/2005/8/layout/target3"/>
    <dgm:cxn modelId="{C1580B4C-4413-4CFF-938C-BDCA843DB981}" type="presParOf" srcId="{FFF1C0B4-2B36-40C5-88B0-994E5489927B}" destId="{30E842B9-DA79-4021-A088-957DAA2CA17D}" srcOrd="6" destOrd="0" presId="urn:microsoft.com/office/officeart/2005/8/layout/target3"/>
    <dgm:cxn modelId="{66DFA05C-5963-4DDB-9443-AF71BA32A470}" type="presParOf" srcId="{FFF1C0B4-2B36-40C5-88B0-994E5489927B}" destId="{2C9DA4A1-6E96-499E-A43C-7C195F3BFB5E}" srcOrd="7" destOrd="0" presId="urn:microsoft.com/office/officeart/2005/8/layout/target3"/>
    <dgm:cxn modelId="{54975945-3B19-4D26-8B5C-63CF400CE9FD}" type="presParOf" srcId="{FFF1C0B4-2B36-40C5-88B0-994E5489927B}" destId="{F2B386B2-4438-454D-B167-668FC73D5ABD}" srcOrd="8" destOrd="0" presId="urn:microsoft.com/office/officeart/2005/8/layout/target3"/>
    <dgm:cxn modelId="{30C5DE3C-8316-432B-936C-D776CC77A0C5}" type="presParOf" srcId="{FFF1C0B4-2B36-40C5-88B0-994E5489927B}" destId="{055BCA6D-67FE-4062-BB55-08F5D1634C3C}" srcOrd="9" destOrd="0" presId="urn:microsoft.com/office/officeart/2005/8/layout/target3"/>
    <dgm:cxn modelId="{76853CB2-7D89-4DE8-9A29-37773C131C5F}" type="presParOf" srcId="{FFF1C0B4-2B36-40C5-88B0-994E5489927B}" destId="{3CFDEDE8-5743-44F6-A6DB-2BD784FAB092}" srcOrd="10" destOrd="0" presId="urn:microsoft.com/office/officeart/2005/8/layout/target3"/>
    <dgm:cxn modelId="{64F631E5-1B7C-4DEC-A1F6-12A04D4EA51F}" type="presParOf" srcId="{FFF1C0B4-2B36-40C5-88B0-994E5489927B}" destId="{AAD2D3B6-3861-4797-BB25-85B3EB426057}" srcOrd="11" destOrd="0" presId="urn:microsoft.com/office/officeart/2005/8/layout/target3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F33B8C1-A183-4D56-9A4B-0CB7F51CBCB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AC6D3C-7C31-4824-8199-B78027E66308}">
      <dgm:prSet phldrT="[Text]" custT="1"/>
      <dgm:spPr/>
      <dgm:t>
        <a:bodyPr/>
        <a:lstStyle/>
        <a:p>
          <a:r>
            <a:rPr lang="fr-FR" sz="2000" b="1" dirty="0" smtClean="0"/>
            <a:t>1.</a:t>
          </a:r>
          <a:endParaRPr lang="en-US" sz="2000" b="1" dirty="0"/>
        </a:p>
      </dgm:t>
    </dgm:pt>
    <dgm:pt modelId="{F6345B40-D45E-4DB1-8DCC-E22969B46401}" type="parTrans" cxnId="{F023DCAC-524C-45E8-B9B8-E1B534D66335}">
      <dgm:prSet/>
      <dgm:spPr/>
      <dgm:t>
        <a:bodyPr/>
        <a:lstStyle/>
        <a:p>
          <a:endParaRPr lang="en-US"/>
        </a:p>
      </dgm:t>
    </dgm:pt>
    <dgm:pt modelId="{1FF7CFC4-1934-47C7-AAD8-A18F23739973}" type="sibTrans" cxnId="{F023DCAC-524C-45E8-B9B8-E1B534D66335}">
      <dgm:prSet/>
      <dgm:spPr/>
      <dgm:t>
        <a:bodyPr/>
        <a:lstStyle/>
        <a:p>
          <a:endParaRPr lang="en-US"/>
        </a:p>
      </dgm:t>
    </dgm:pt>
    <dgm:pt modelId="{CFFCB04C-2735-40DD-82B6-1AFA0151C575}">
      <dgm:prSet phldrT="[Text]" custT="1"/>
      <dgm:spPr/>
      <dgm:t>
        <a:bodyPr/>
        <a:lstStyle/>
        <a:p>
          <a:r>
            <a:rPr lang="fr-FR" sz="1800" b="1" dirty="0" smtClean="0"/>
            <a:t>C’est en quoi l’objet?</a:t>
          </a:r>
          <a:endParaRPr lang="en-US" sz="1800" b="1" dirty="0"/>
        </a:p>
      </dgm:t>
    </dgm:pt>
    <dgm:pt modelId="{F88FD28D-75F8-441A-AAD4-53967EEA9CBD}" type="parTrans" cxnId="{89631577-1635-4505-B280-1323E36D09C9}">
      <dgm:prSet/>
      <dgm:spPr/>
      <dgm:t>
        <a:bodyPr/>
        <a:lstStyle/>
        <a:p>
          <a:endParaRPr lang="en-US"/>
        </a:p>
      </dgm:t>
    </dgm:pt>
    <dgm:pt modelId="{379505A3-1380-4F67-B538-C6A10000AC2C}" type="sibTrans" cxnId="{89631577-1635-4505-B280-1323E36D09C9}">
      <dgm:prSet/>
      <dgm:spPr/>
      <dgm:t>
        <a:bodyPr/>
        <a:lstStyle/>
        <a:p>
          <a:endParaRPr lang="en-US"/>
        </a:p>
      </dgm:t>
    </dgm:pt>
    <dgm:pt modelId="{BBA3E9CE-8242-406F-B262-3D52338DE107}">
      <dgm:prSet phldrT="[Text]" custT="1"/>
      <dgm:spPr/>
      <dgm:t>
        <a:bodyPr/>
        <a:lstStyle/>
        <a:p>
          <a:r>
            <a:rPr lang="fr-FR" sz="2000" b="1" dirty="0" smtClean="0"/>
            <a:t>3. </a:t>
          </a:r>
          <a:endParaRPr lang="en-US" sz="2000" b="1" dirty="0"/>
        </a:p>
      </dgm:t>
    </dgm:pt>
    <dgm:pt modelId="{64C4F229-2FD6-4A75-A461-3400AD192131}" type="parTrans" cxnId="{46401938-8662-4BEE-8C81-2BD7E8D60B6F}">
      <dgm:prSet/>
      <dgm:spPr/>
      <dgm:t>
        <a:bodyPr/>
        <a:lstStyle/>
        <a:p>
          <a:endParaRPr lang="en-US"/>
        </a:p>
      </dgm:t>
    </dgm:pt>
    <dgm:pt modelId="{85EB9081-2567-4EF9-966E-92FB887B011F}" type="sibTrans" cxnId="{46401938-8662-4BEE-8C81-2BD7E8D60B6F}">
      <dgm:prSet/>
      <dgm:spPr/>
      <dgm:t>
        <a:bodyPr/>
        <a:lstStyle/>
        <a:p>
          <a:endParaRPr lang="en-US"/>
        </a:p>
      </dgm:t>
    </dgm:pt>
    <dgm:pt modelId="{46F6F1FB-7FBF-49F6-86FC-2F28DBC1EC69}">
      <dgm:prSet phldrT="[Text]" custT="1"/>
      <dgm:spPr/>
      <dgm:t>
        <a:bodyPr/>
        <a:lstStyle/>
        <a:p>
          <a:r>
            <a:rPr lang="fr-FR" sz="1800" b="1" dirty="0" smtClean="0"/>
            <a:t>Comment est l’objet?</a:t>
          </a:r>
          <a:endParaRPr lang="en-US" sz="1800" b="1" dirty="0"/>
        </a:p>
      </dgm:t>
    </dgm:pt>
    <dgm:pt modelId="{7FE990B2-A970-4434-BB8C-185A4B1EE83C}" type="parTrans" cxnId="{BD549BA3-AEDF-4184-8C9C-D28B121F79C1}">
      <dgm:prSet/>
      <dgm:spPr/>
      <dgm:t>
        <a:bodyPr/>
        <a:lstStyle/>
        <a:p>
          <a:endParaRPr lang="en-US"/>
        </a:p>
      </dgm:t>
    </dgm:pt>
    <dgm:pt modelId="{2C12C59B-B7A0-4AC6-9158-6504C9756CE4}" type="sibTrans" cxnId="{BD549BA3-AEDF-4184-8C9C-D28B121F79C1}">
      <dgm:prSet/>
      <dgm:spPr/>
      <dgm:t>
        <a:bodyPr/>
        <a:lstStyle/>
        <a:p>
          <a:endParaRPr lang="en-US"/>
        </a:p>
      </dgm:t>
    </dgm:pt>
    <dgm:pt modelId="{28F5EFB9-868E-4F46-BDC8-14DF6B403177}">
      <dgm:prSet phldrT="[Text]" custT="1"/>
      <dgm:spPr/>
      <dgm:t>
        <a:bodyPr/>
        <a:lstStyle/>
        <a:p>
          <a:r>
            <a:rPr lang="fr-FR" sz="1800" b="1" dirty="0" smtClean="0"/>
            <a:t>A quoi ça sert?</a:t>
          </a:r>
          <a:endParaRPr lang="en-US" sz="1800" b="1" dirty="0"/>
        </a:p>
      </dgm:t>
    </dgm:pt>
    <dgm:pt modelId="{00270F83-120E-4706-9CC7-E7FB30867C58}" type="parTrans" cxnId="{59BC18D1-D6AB-4ED9-B4E7-05756BAA2F39}">
      <dgm:prSet/>
      <dgm:spPr/>
      <dgm:t>
        <a:bodyPr/>
        <a:lstStyle/>
        <a:p>
          <a:endParaRPr lang="en-US"/>
        </a:p>
      </dgm:t>
    </dgm:pt>
    <dgm:pt modelId="{9E184A82-93B3-491B-BBFF-0FDD7CC93133}" type="sibTrans" cxnId="{59BC18D1-D6AB-4ED9-B4E7-05756BAA2F39}">
      <dgm:prSet/>
      <dgm:spPr/>
      <dgm:t>
        <a:bodyPr/>
        <a:lstStyle/>
        <a:p>
          <a:endParaRPr lang="en-US"/>
        </a:p>
      </dgm:t>
    </dgm:pt>
    <dgm:pt modelId="{7CC9B9DA-352F-4CAE-95B9-78E65D5EB1BF}">
      <dgm:prSet phldrT="[Text]" custT="1"/>
      <dgm:spPr/>
      <dgm:t>
        <a:bodyPr/>
        <a:lstStyle/>
        <a:p>
          <a:r>
            <a:rPr lang="fr-FR" sz="1800" b="1" dirty="0" smtClean="0"/>
            <a:t>En quoi est l’objet?</a:t>
          </a:r>
          <a:endParaRPr lang="en-US" sz="1800" b="1" dirty="0"/>
        </a:p>
      </dgm:t>
    </dgm:pt>
    <dgm:pt modelId="{3FB227EC-A799-4531-B517-DEADE9488E23}" type="parTrans" cxnId="{107E1C28-3099-4AF5-B8A2-66914A40A1ED}">
      <dgm:prSet/>
      <dgm:spPr/>
      <dgm:t>
        <a:bodyPr/>
        <a:lstStyle/>
        <a:p>
          <a:endParaRPr lang="en-US"/>
        </a:p>
      </dgm:t>
    </dgm:pt>
    <dgm:pt modelId="{8F63F78C-0636-4CAB-9B00-671AD605E8BE}" type="sibTrans" cxnId="{107E1C28-3099-4AF5-B8A2-66914A40A1ED}">
      <dgm:prSet/>
      <dgm:spPr/>
      <dgm:t>
        <a:bodyPr/>
        <a:lstStyle/>
        <a:p>
          <a:endParaRPr lang="en-US"/>
        </a:p>
      </dgm:t>
    </dgm:pt>
    <dgm:pt modelId="{45220B51-FF32-4E85-95D6-07DBF863ADA2}">
      <dgm:prSet phldrT="[Text]" custT="1"/>
      <dgm:spPr/>
      <dgm:t>
        <a:bodyPr/>
        <a:lstStyle/>
        <a:p>
          <a:r>
            <a:rPr lang="fr-FR" sz="2000" b="1" dirty="0" smtClean="0"/>
            <a:t>2. </a:t>
          </a:r>
          <a:endParaRPr lang="en-US" sz="2000" b="1" dirty="0"/>
        </a:p>
      </dgm:t>
    </dgm:pt>
    <dgm:pt modelId="{CF1FB7C4-C71A-4C52-91D2-8285CAB60F2F}" type="sibTrans" cxnId="{B969FD46-D81B-49C7-8151-75D8F3EB3F13}">
      <dgm:prSet/>
      <dgm:spPr/>
      <dgm:t>
        <a:bodyPr/>
        <a:lstStyle/>
        <a:p>
          <a:endParaRPr lang="en-US"/>
        </a:p>
      </dgm:t>
    </dgm:pt>
    <dgm:pt modelId="{808CF83E-00B6-4DB3-B04D-4236AB3672E1}" type="parTrans" cxnId="{B969FD46-D81B-49C7-8151-75D8F3EB3F13}">
      <dgm:prSet/>
      <dgm:spPr/>
      <dgm:t>
        <a:bodyPr/>
        <a:lstStyle/>
        <a:p>
          <a:endParaRPr lang="en-US"/>
        </a:p>
      </dgm:t>
    </dgm:pt>
    <dgm:pt modelId="{D00CB422-DBC6-4F4E-B3EA-58692EE1DEEC}" type="pres">
      <dgm:prSet presAssocID="{AF33B8C1-A183-4D56-9A4B-0CB7F51CBCBE}" presName="linearFlow" presStyleCnt="0">
        <dgm:presLayoutVars>
          <dgm:dir/>
          <dgm:animLvl val="lvl"/>
          <dgm:resizeHandles val="exact"/>
        </dgm:presLayoutVars>
      </dgm:prSet>
      <dgm:spPr/>
    </dgm:pt>
    <dgm:pt modelId="{9F9B43D3-77F9-44D1-8B11-2B1A1848197B}" type="pres">
      <dgm:prSet presAssocID="{47AC6D3C-7C31-4824-8199-B78027E66308}" presName="composite" presStyleCnt="0"/>
      <dgm:spPr/>
    </dgm:pt>
    <dgm:pt modelId="{632C59D6-B7AE-4C0E-9F0D-378D8D79262D}" type="pres">
      <dgm:prSet presAssocID="{47AC6D3C-7C31-4824-8199-B78027E6630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76E8715-940E-4103-9A4D-51B21670EF97}" type="pres">
      <dgm:prSet presAssocID="{47AC6D3C-7C31-4824-8199-B78027E6630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6D009-E589-427A-8468-F8D399A34D60}" type="pres">
      <dgm:prSet presAssocID="{1FF7CFC4-1934-47C7-AAD8-A18F23739973}" presName="sp" presStyleCnt="0"/>
      <dgm:spPr/>
    </dgm:pt>
    <dgm:pt modelId="{D7FA2D65-68C2-4C65-947D-8EA1EA95C2AA}" type="pres">
      <dgm:prSet presAssocID="{45220B51-FF32-4E85-95D6-07DBF863ADA2}" presName="composite" presStyleCnt="0"/>
      <dgm:spPr/>
    </dgm:pt>
    <dgm:pt modelId="{77E07892-105D-46EE-AC87-4928387D243C}" type="pres">
      <dgm:prSet presAssocID="{45220B51-FF32-4E85-95D6-07DBF863ADA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E1017-B01A-42DF-832B-27E2AF513279}" type="pres">
      <dgm:prSet presAssocID="{45220B51-FF32-4E85-95D6-07DBF863ADA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F01A2-3611-42D5-A889-6A7D891134BF}" type="pres">
      <dgm:prSet presAssocID="{CF1FB7C4-C71A-4C52-91D2-8285CAB60F2F}" presName="sp" presStyleCnt="0"/>
      <dgm:spPr/>
    </dgm:pt>
    <dgm:pt modelId="{E357CCE2-5FC8-4CC5-91F2-A1F46F00E046}" type="pres">
      <dgm:prSet presAssocID="{BBA3E9CE-8242-406F-B262-3D52338DE107}" presName="composite" presStyleCnt="0"/>
      <dgm:spPr/>
    </dgm:pt>
    <dgm:pt modelId="{B366A544-ADA0-4825-B38F-A123DCD424F8}" type="pres">
      <dgm:prSet presAssocID="{BBA3E9CE-8242-406F-B262-3D52338DE10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13241-E929-4F5C-97BD-6DF2469DFDC4}" type="pres">
      <dgm:prSet presAssocID="{BBA3E9CE-8242-406F-B262-3D52338DE10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98C32E-743B-4212-9208-7DBAB660E799}" type="presOf" srcId="{46F6F1FB-7FBF-49F6-86FC-2F28DBC1EC69}" destId="{476E8715-940E-4103-9A4D-51B21670EF97}" srcOrd="0" destOrd="0" presId="urn:microsoft.com/office/officeart/2005/8/layout/chevron2"/>
    <dgm:cxn modelId="{46401938-8662-4BEE-8C81-2BD7E8D60B6F}" srcId="{AF33B8C1-A183-4D56-9A4B-0CB7F51CBCBE}" destId="{BBA3E9CE-8242-406F-B262-3D52338DE107}" srcOrd="2" destOrd="0" parTransId="{64C4F229-2FD6-4A75-A461-3400AD192131}" sibTransId="{85EB9081-2567-4EF9-966E-92FB887B011F}"/>
    <dgm:cxn modelId="{5654321F-295C-4BEB-9B21-C19FFC54D766}" type="presOf" srcId="{28F5EFB9-868E-4F46-BDC8-14DF6B403177}" destId="{12213241-E929-4F5C-97BD-6DF2469DFDC4}" srcOrd="0" destOrd="0" presId="urn:microsoft.com/office/officeart/2005/8/layout/chevron2"/>
    <dgm:cxn modelId="{107E1C28-3099-4AF5-B8A2-66914A40A1ED}" srcId="{45220B51-FF32-4E85-95D6-07DBF863ADA2}" destId="{7CC9B9DA-352F-4CAE-95B9-78E65D5EB1BF}" srcOrd="1" destOrd="0" parTransId="{3FB227EC-A799-4531-B517-DEADE9488E23}" sibTransId="{8F63F78C-0636-4CAB-9B00-671AD605E8BE}"/>
    <dgm:cxn modelId="{89631577-1635-4505-B280-1323E36D09C9}" srcId="{45220B51-FF32-4E85-95D6-07DBF863ADA2}" destId="{CFFCB04C-2735-40DD-82B6-1AFA0151C575}" srcOrd="0" destOrd="0" parTransId="{F88FD28D-75F8-441A-AAD4-53967EEA9CBD}" sibTransId="{379505A3-1380-4F67-B538-C6A10000AC2C}"/>
    <dgm:cxn modelId="{00F775DE-8FAD-4E0A-925C-3CC07BF66B81}" type="presOf" srcId="{CFFCB04C-2735-40DD-82B6-1AFA0151C575}" destId="{F5FE1017-B01A-42DF-832B-27E2AF513279}" srcOrd="0" destOrd="0" presId="urn:microsoft.com/office/officeart/2005/8/layout/chevron2"/>
    <dgm:cxn modelId="{C469ACD9-4039-4045-BDA7-9291F56B3F00}" type="presOf" srcId="{BBA3E9CE-8242-406F-B262-3D52338DE107}" destId="{B366A544-ADA0-4825-B38F-A123DCD424F8}" srcOrd="0" destOrd="0" presId="urn:microsoft.com/office/officeart/2005/8/layout/chevron2"/>
    <dgm:cxn modelId="{59BC18D1-D6AB-4ED9-B4E7-05756BAA2F39}" srcId="{BBA3E9CE-8242-406F-B262-3D52338DE107}" destId="{28F5EFB9-868E-4F46-BDC8-14DF6B403177}" srcOrd="0" destOrd="0" parTransId="{00270F83-120E-4706-9CC7-E7FB30867C58}" sibTransId="{9E184A82-93B3-491B-BBFF-0FDD7CC93133}"/>
    <dgm:cxn modelId="{4C5E733A-3663-4E25-BF9C-3A6086701EE2}" type="presOf" srcId="{45220B51-FF32-4E85-95D6-07DBF863ADA2}" destId="{77E07892-105D-46EE-AC87-4928387D243C}" srcOrd="0" destOrd="0" presId="urn:microsoft.com/office/officeart/2005/8/layout/chevron2"/>
    <dgm:cxn modelId="{CA8F585D-0114-4A5E-A0FE-7B7C90C5FAAB}" type="presOf" srcId="{AF33B8C1-A183-4D56-9A4B-0CB7F51CBCBE}" destId="{D00CB422-DBC6-4F4E-B3EA-58692EE1DEEC}" srcOrd="0" destOrd="0" presId="urn:microsoft.com/office/officeart/2005/8/layout/chevron2"/>
    <dgm:cxn modelId="{BD549BA3-AEDF-4184-8C9C-D28B121F79C1}" srcId="{47AC6D3C-7C31-4824-8199-B78027E66308}" destId="{46F6F1FB-7FBF-49F6-86FC-2F28DBC1EC69}" srcOrd="0" destOrd="0" parTransId="{7FE990B2-A970-4434-BB8C-185A4B1EE83C}" sibTransId="{2C12C59B-B7A0-4AC6-9158-6504C9756CE4}"/>
    <dgm:cxn modelId="{F023DCAC-524C-45E8-B9B8-E1B534D66335}" srcId="{AF33B8C1-A183-4D56-9A4B-0CB7F51CBCBE}" destId="{47AC6D3C-7C31-4824-8199-B78027E66308}" srcOrd="0" destOrd="0" parTransId="{F6345B40-D45E-4DB1-8DCC-E22969B46401}" sibTransId="{1FF7CFC4-1934-47C7-AAD8-A18F23739973}"/>
    <dgm:cxn modelId="{BCD02B3E-383A-4CFA-A4FE-3DCF36D308A5}" type="presOf" srcId="{7CC9B9DA-352F-4CAE-95B9-78E65D5EB1BF}" destId="{F5FE1017-B01A-42DF-832B-27E2AF513279}" srcOrd="0" destOrd="1" presId="urn:microsoft.com/office/officeart/2005/8/layout/chevron2"/>
    <dgm:cxn modelId="{4C727902-1DA1-4A34-B888-827F1792DB24}" type="presOf" srcId="{47AC6D3C-7C31-4824-8199-B78027E66308}" destId="{632C59D6-B7AE-4C0E-9F0D-378D8D79262D}" srcOrd="0" destOrd="0" presId="urn:microsoft.com/office/officeart/2005/8/layout/chevron2"/>
    <dgm:cxn modelId="{B969FD46-D81B-49C7-8151-75D8F3EB3F13}" srcId="{AF33B8C1-A183-4D56-9A4B-0CB7F51CBCBE}" destId="{45220B51-FF32-4E85-95D6-07DBF863ADA2}" srcOrd="1" destOrd="0" parTransId="{808CF83E-00B6-4DB3-B04D-4236AB3672E1}" sibTransId="{CF1FB7C4-C71A-4C52-91D2-8285CAB60F2F}"/>
    <dgm:cxn modelId="{58ED5EEB-341A-4D67-9C7C-719285FB1D82}" type="presParOf" srcId="{D00CB422-DBC6-4F4E-B3EA-58692EE1DEEC}" destId="{9F9B43D3-77F9-44D1-8B11-2B1A1848197B}" srcOrd="0" destOrd="0" presId="urn:microsoft.com/office/officeart/2005/8/layout/chevron2"/>
    <dgm:cxn modelId="{E4D309F6-CBB2-4921-9BA1-C88D08FD07F9}" type="presParOf" srcId="{9F9B43D3-77F9-44D1-8B11-2B1A1848197B}" destId="{632C59D6-B7AE-4C0E-9F0D-378D8D79262D}" srcOrd="0" destOrd="0" presId="urn:microsoft.com/office/officeart/2005/8/layout/chevron2"/>
    <dgm:cxn modelId="{F367BE75-D97C-4038-A146-F55EAD509307}" type="presParOf" srcId="{9F9B43D3-77F9-44D1-8B11-2B1A1848197B}" destId="{476E8715-940E-4103-9A4D-51B21670EF97}" srcOrd="1" destOrd="0" presId="urn:microsoft.com/office/officeart/2005/8/layout/chevron2"/>
    <dgm:cxn modelId="{2B197BC0-23FA-4798-AC98-616FB58C93C3}" type="presParOf" srcId="{D00CB422-DBC6-4F4E-B3EA-58692EE1DEEC}" destId="{9DD6D009-E589-427A-8468-F8D399A34D60}" srcOrd="1" destOrd="0" presId="urn:microsoft.com/office/officeart/2005/8/layout/chevron2"/>
    <dgm:cxn modelId="{22016CDB-8EB5-4EC4-96B7-95EA0391419F}" type="presParOf" srcId="{D00CB422-DBC6-4F4E-B3EA-58692EE1DEEC}" destId="{D7FA2D65-68C2-4C65-947D-8EA1EA95C2AA}" srcOrd="2" destOrd="0" presId="urn:microsoft.com/office/officeart/2005/8/layout/chevron2"/>
    <dgm:cxn modelId="{AF6FCB2C-D3B8-468E-9B1C-2351680EB9C3}" type="presParOf" srcId="{D7FA2D65-68C2-4C65-947D-8EA1EA95C2AA}" destId="{77E07892-105D-46EE-AC87-4928387D243C}" srcOrd="0" destOrd="0" presId="urn:microsoft.com/office/officeart/2005/8/layout/chevron2"/>
    <dgm:cxn modelId="{617061C7-55B3-423D-9BA6-2A9D4D2B7DA9}" type="presParOf" srcId="{D7FA2D65-68C2-4C65-947D-8EA1EA95C2AA}" destId="{F5FE1017-B01A-42DF-832B-27E2AF513279}" srcOrd="1" destOrd="0" presId="urn:microsoft.com/office/officeart/2005/8/layout/chevron2"/>
    <dgm:cxn modelId="{DF51E8C2-80E4-4A8D-813A-44107B2B2996}" type="presParOf" srcId="{D00CB422-DBC6-4F4E-B3EA-58692EE1DEEC}" destId="{57AF01A2-3611-42D5-A889-6A7D891134BF}" srcOrd="3" destOrd="0" presId="urn:microsoft.com/office/officeart/2005/8/layout/chevron2"/>
    <dgm:cxn modelId="{9C31CE00-3978-4BDA-8935-F90D7841CF53}" type="presParOf" srcId="{D00CB422-DBC6-4F4E-B3EA-58692EE1DEEC}" destId="{E357CCE2-5FC8-4CC5-91F2-A1F46F00E046}" srcOrd="4" destOrd="0" presId="urn:microsoft.com/office/officeart/2005/8/layout/chevron2"/>
    <dgm:cxn modelId="{D92795C5-1CCB-42B0-B958-00459F62D61F}" type="presParOf" srcId="{E357CCE2-5FC8-4CC5-91F2-A1F46F00E046}" destId="{B366A544-ADA0-4825-B38F-A123DCD424F8}" srcOrd="0" destOrd="0" presId="urn:microsoft.com/office/officeart/2005/8/layout/chevron2"/>
    <dgm:cxn modelId="{B207F165-064E-4A25-A5E6-F519732B99E6}" type="presParOf" srcId="{E357CCE2-5FC8-4CC5-91F2-A1F46F00E046}" destId="{12213241-E929-4F5C-97BD-6DF2469DFDC4}" srcOrd="1" destOrd="0" presId="urn:microsoft.com/office/officeart/2005/8/layout/chevron2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F33B8C1-A183-4D56-9A4B-0CB7F51CBCBE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7AC6D3C-7C31-4824-8199-B78027E66308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2800" b="1" dirty="0" smtClean="0"/>
            <a:t>1.</a:t>
          </a:r>
          <a:endParaRPr lang="en-US" sz="2800" b="1" dirty="0"/>
        </a:p>
      </dgm:t>
    </dgm:pt>
    <dgm:pt modelId="{F6345B40-D45E-4DB1-8DCC-E22969B46401}" type="parTrans" cxnId="{F023DCAC-524C-45E8-B9B8-E1B534D66335}">
      <dgm:prSet/>
      <dgm:spPr/>
      <dgm:t>
        <a:bodyPr/>
        <a:lstStyle/>
        <a:p>
          <a:endParaRPr lang="en-US"/>
        </a:p>
      </dgm:t>
    </dgm:pt>
    <dgm:pt modelId="{1FF7CFC4-1934-47C7-AAD8-A18F23739973}" type="sibTrans" cxnId="{F023DCAC-524C-45E8-B9B8-E1B534D66335}">
      <dgm:prSet/>
      <dgm:spPr/>
      <dgm:t>
        <a:bodyPr/>
        <a:lstStyle/>
        <a:p>
          <a:endParaRPr lang="en-US"/>
        </a:p>
      </dgm:t>
    </dgm:pt>
    <dgm:pt modelId="{CFFCB04C-2735-40DD-82B6-1AFA0151C575}">
      <dgm:prSet phldrT="[Text]" custT="1"/>
      <dgm:spPr/>
      <dgm:t>
        <a:bodyPr/>
        <a:lstStyle/>
        <a:p>
          <a:r>
            <a:rPr lang="fr-FR" sz="2400" b="1" dirty="0" smtClean="0"/>
            <a:t>C’est ………</a:t>
          </a:r>
          <a:endParaRPr lang="en-US" sz="2400" b="1" dirty="0"/>
        </a:p>
      </dgm:t>
    </dgm:pt>
    <dgm:pt modelId="{F88FD28D-75F8-441A-AAD4-53967EEA9CBD}" type="parTrans" cxnId="{89631577-1635-4505-B280-1323E36D09C9}">
      <dgm:prSet/>
      <dgm:spPr/>
      <dgm:t>
        <a:bodyPr/>
        <a:lstStyle/>
        <a:p>
          <a:endParaRPr lang="en-US"/>
        </a:p>
      </dgm:t>
    </dgm:pt>
    <dgm:pt modelId="{379505A3-1380-4F67-B538-C6A10000AC2C}" type="sibTrans" cxnId="{89631577-1635-4505-B280-1323E36D09C9}">
      <dgm:prSet/>
      <dgm:spPr/>
      <dgm:t>
        <a:bodyPr/>
        <a:lstStyle/>
        <a:p>
          <a:endParaRPr lang="en-US"/>
        </a:p>
      </dgm:t>
    </dgm:pt>
    <dgm:pt modelId="{BBA3E9CE-8242-406F-B262-3D52338DE107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2800" b="1" dirty="0" smtClean="0"/>
            <a:t>3. </a:t>
          </a:r>
          <a:endParaRPr lang="en-US" sz="2800" b="1" dirty="0"/>
        </a:p>
      </dgm:t>
    </dgm:pt>
    <dgm:pt modelId="{64C4F229-2FD6-4A75-A461-3400AD192131}" type="parTrans" cxnId="{46401938-8662-4BEE-8C81-2BD7E8D60B6F}">
      <dgm:prSet/>
      <dgm:spPr/>
      <dgm:t>
        <a:bodyPr/>
        <a:lstStyle/>
        <a:p>
          <a:endParaRPr lang="en-US"/>
        </a:p>
      </dgm:t>
    </dgm:pt>
    <dgm:pt modelId="{85EB9081-2567-4EF9-966E-92FB887B011F}" type="sibTrans" cxnId="{46401938-8662-4BEE-8C81-2BD7E8D60B6F}">
      <dgm:prSet/>
      <dgm:spPr/>
      <dgm:t>
        <a:bodyPr/>
        <a:lstStyle/>
        <a:p>
          <a:endParaRPr lang="en-US"/>
        </a:p>
      </dgm:t>
    </dgm:pt>
    <dgm:pt modelId="{46F6F1FB-7FBF-49F6-86FC-2F28DBC1EC69}">
      <dgm:prSet phldrT="[Text]" custT="1"/>
      <dgm:spPr/>
      <dgm:t>
        <a:bodyPr/>
        <a:lstStyle/>
        <a:p>
          <a:r>
            <a:rPr lang="fr-FR" sz="2400" b="1" dirty="0" smtClean="0"/>
            <a:t>C’est ………</a:t>
          </a:r>
          <a:endParaRPr lang="en-US" sz="2400" b="1" dirty="0"/>
        </a:p>
      </dgm:t>
    </dgm:pt>
    <dgm:pt modelId="{7FE990B2-A970-4434-BB8C-185A4B1EE83C}" type="parTrans" cxnId="{BD549BA3-AEDF-4184-8C9C-D28B121F79C1}">
      <dgm:prSet/>
      <dgm:spPr/>
      <dgm:t>
        <a:bodyPr/>
        <a:lstStyle/>
        <a:p>
          <a:endParaRPr lang="en-US"/>
        </a:p>
      </dgm:t>
    </dgm:pt>
    <dgm:pt modelId="{2C12C59B-B7A0-4AC6-9158-6504C9756CE4}" type="sibTrans" cxnId="{BD549BA3-AEDF-4184-8C9C-D28B121F79C1}">
      <dgm:prSet/>
      <dgm:spPr/>
      <dgm:t>
        <a:bodyPr/>
        <a:lstStyle/>
        <a:p>
          <a:endParaRPr lang="en-US"/>
        </a:p>
      </dgm:t>
    </dgm:pt>
    <dgm:pt modelId="{28F5EFB9-868E-4F46-BDC8-14DF6B403177}">
      <dgm:prSet phldrT="[Text]" custT="1"/>
      <dgm:spPr/>
      <dgm:t>
        <a:bodyPr/>
        <a:lstStyle/>
        <a:p>
          <a:r>
            <a:rPr lang="fr-FR" sz="2400" b="1" dirty="0" smtClean="0"/>
            <a:t>Il set à……..</a:t>
          </a:r>
          <a:endParaRPr lang="en-US" sz="2400" b="1" dirty="0"/>
        </a:p>
      </dgm:t>
    </dgm:pt>
    <dgm:pt modelId="{00270F83-120E-4706-9CC7-E7FB30867C58}" type="parTrans" cxnId="{59BC18D1-D6AB-4ED9-B4E7-05756BAA2F39}">
      <dgm:prSet/>
      <dgm:spPr/>
      <dgm:t>
        <a:bodyPr/>
        <a:lstStyle/>
        <a:p>
          <a:endParaRPr lang="en-US"/>
        </a:p>
      </dgm:t>
    </dgm:pt>
    <dgm:pt modelId="{9E184A82-93B3-491B-BBFF-0FDD7CC93133}" type="sibTrans" cxnId="{59BC18D1-D6AB-4ED9-B4E7-05756BAA2F39}">
      <dgm:prSet/>
      <dgm:spPr/>
      <dgm:t>
        <a:bodyPr/>
        <a:lstStyle/>
        <a:p>
          <a:endParaRPr lang="en-US"/>
        </a:p>
      </dgm:t>
    </dgm:pt>
    <dgm:pt modelId="{45220B51-FF32-4E85-95D6-07DBF863ADA2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fr-FR" sz="2800" b="1" dirty="0" smtClean="0"/>
            <a:t>2. </a:t>
          </a:r>
          <a:endParaRPr lang="en-US" sz="2800" b="1" dirty="0"/>
        </a:p>
      </dgm:t>
    </dgm:pt>
    <dgm:pt modelId="{CF1FB7C4-C71A-4C52-91D2-8285CAB60F2F}" type="sibTrans" cxnId="{B969FD46-D81B-49C7-8151-75D8F3EB3F13}">
      <dgm:prSet/>
      <dgm:spPr/>
      <dgm:t>
        <a:bodyPr/>
        <a:lstStyle/>
        <a:p>
          <a:endParaRPr lang="en-US"/>
        </a:p>
      </dgm:t>
    </dgm:pt>
    <dgm:pt modelId="{808CF83E-00B6-4DB3-B04D-4236AB3672E1}" type="parTrans" cxnId="{B969FD46-D81B-49C7-8151-75D8F3EB3F13}">
      <dgm:prSet/>
      <dgm:spPr/>
      <dgm:t>
        <a:bodyPr/>
        <a:lstStyle/>
        <a:p>
          <a:endParaRPr lang="en-US"/>
        </a:p>
      </dgm:t>
    </dgm:pt>
    <dgm:pt modelId="{3216DB3D-6031-4391-8349-EB3B45283B22}">
      <dgm:prSet phldrT="[Text]" custT="1"/>
      <dgm:spPr/>
      <dgm:t>
        <a:bodyPr/>
        <a:lstStyle/>
        <a:p>
          <a:r>
            <a:rPr lang="fr-FR" sz="2400" b="1" dirty="0" smtClean="0"/>
            <a:t>Il est …………….</a:t>
          </a:r>
          <a:endParaRPr lang="en-US" sz="2400" b="1" dirty="0"/>
        </a:p>
      </dgm:t>
    </dgm:pt>
    <dgm:pt modelId="{53D420BD-578E-457A-8382-32EA64513BC1}" type="parTrans" cxnId="{5F2F38B9-8789-464F-AE4D-242F41E2455E}">
      <dgm:prSet/>
      <dgm:spPr/>
      <dgm:t>
        <a:bodyPr/>
        <a:lstStyle/>
        <a:p>
          <a:endParaRPr lang="en-US"/>
        </a:p>
      </dgm:t>
    </dgm:pt>
    <dgm:pt modelId="{4D3D3445-76D2-4C39-B733-C4E7189BD28B}" type="sibTrans" cxnId="{5F2F38B9-8789-464F-AE4D-242F41E2455E}">
      <dgm:prSet/>
      <dgm:spPr/>
      <dgm:t>
        <a:bodyPr/>
        <a:lstStyle/>
        <a:p>
          <a:endParaRPr lang="en-US"/>
        </a:p>
      </dgm:t>
    </dgm:pt>
    <dgm:pt modelId="{0917CC1F-F4A8-40F1-999A-0EA996D57085}">
      <dgm:prSet custT="1"/>
      <dgm:spPr/>
      <dgm:t>
        <a:bodyPr/>
        <a:lstStyle/>
        <a:p>
          <a:r>
            <a:rPr lang="fr-FR" sz="2400" b="1" dirty="0" smtClean="0"/>
            <a:t>Il est …………….</a:t>
          </a:r>
          <a:endParaRPr lang="en-US" sz="2400" b="1" dirty="0"/>
        </a:p>
      </dgm:t>
    </dgm:pt>
    <dgm:pt modelId="{11A78373-4AA8-4F19-92CD-CE70A08B237E}" type="parTrans" cxnId="{F7EE236C-0DD9-442C-9590-13F6AD04EF57}">
      <dgm:prSet/>
      <dgm:spPr/>
      <dgm:t>
        <a:bodyPr/>
        <a:lstStyle/>
        <a:p>
          <a:endParaRPr lang="en-US"/>
        </a:p>
      </dgm:t>
    </dgm:pt>
    <dgm:pt modelId="{8D967F85-499F-4A42-8EFF-8851D319DC08}" type="sibTrans" cxnId="{F7EE236C-0DD9-442C-9590-13F6AD04EF57}">
      <dgm:prSet/>
      <dgm:spPr/>
      <dgm:t>
        <a:bodyPr/>
        <a:lstStyle/>
        <a:p>
          <a:endParaRPr lang="en-US"/>
        </a:p>
      </dgm:t>
    </dgm:pt>
    <dgm:pt modelId="{7E5B17DC-6F6D-4D0C-A8B1-9A7E339D8563}">
      <dgm:prSet phldrT="[Text]" custT="1"/>
      <dgm:spPr/>
      <dgm:t>
        <a:bodyPr/>
        <a:lstStyle/>
        <a:p>
          <a:r>
            <a:rPr lang="fr-FR" sz="2400" b="1" dirty="0" smtClean="0"/>
            <a:t>C’est pour ……..</a:t>
          </a:r>
          <a:endParaRPr lang="en-US" sz="2400" b="1" dirty="0"/>
        </a:p>
      </dgm:t>
    </dgm:pt>
    <dgm:pt modelId="{6CD094D1-9E83-4BD0-97AA-DEA0311E16E9}" type="parTrans" cxnId="{73DBB58A-D618-4493-BB16-4E153634E131}">
      <dgm:prSet/>
      <dgm:spPr/>
      <dgm:t>
        <a:bodyPr/>
        <a:lstStyle/>
        <a:p>
          <a:endParaRPr lang="en-US"/>
        </a:p>
      </dgm:t>
    </dgm:pt>
    <dgm:pt modelId="{979E0DDD-F467-4786-A5FE-DE2B5CF434B5}" type="sibTrans" cxnId="{73DBB58A-D618-4493-BB16-4E153634E131}">
      <dgm:prSet/>
      <dgm:spPr/>
      <dgm:t>
        <a:bodyPr/>
        <a:lstStyle/>
        <a:p>
          <a:endParaRPr lang="en-US"/>
        </a:p>
      </dgm:t>
    </dgm:pt>
    <dgm:pt modelId="{D00CB422-DBC6-4F4E-B3EA-58692EE1DEEC}" type="pres">
      <dgm:prSet presAssocID="{AF33B8C1-A183-4D56-9A4B-0CB7F51CBCBE}" presName="linearFlow" presStyleCnt="0">
        <dgm:presLayoutVars>
          <dgm:dir/>
          <dgm:animLvl val="lvl"/>
          <dgm:resizeHandles val="exact"/>
        </dgm:presLayoutVars>
      </dgm:prSet>
      <dgm:spPr/>
    </dgm:pt>
    <dgm:pt modelId="{9F9B43D3-77F9-44D1-8B11-2B1A1848197B}" type="pres">
      <dgm:prSet presAssocID="{47AC6D3C-7C31-4824-8199-B78027E66308}" presName="composite" presStyleCnt="0"/>
      <dgm:spPr/>
    </dgm:pt>
    <dgm:pt modelId="{632C59D6-B7AE-4C0E-9F0D-378D8D79262D}" type="pres">
      <dgm:prSet presAssocID="{47AC6D3C-7C31-4824-8199-B78027E66308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476E8715-940E-4103-9A4D-51B21670EF97}" type="pres">
      <dgm:prSet presAssocID="{47AC6D3C-7C31-4824-8199-B78027E66308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D6D009-E589-427A-8468-F8D399A34D60}" type="pres">
      <dgm:prSet presAssocID="{1FF7CFC4-1934-47C7-AAD8-A18F23739973}" presName="sp" presStyleCnt="0"/>
      <dgm:spPr/>
    </dgm:pt>
    <dgm:pt modelId="{D7FA2D65-68C2-4C65-947D-8EA1EA95C2AA}" type="pres">
      <dgm:prSet presAssocID="{45220B51-FF32-4E85-95D6-07DBF863ADA2}" presName="composite" presStyleCnt="0"/>
      <dgm:spPr/>
    </dgm:pt>
    <dgm:pt modelId="{77E07892-105D-46EE-AC87-4928387D243C}" type="pres">
      <dgm:prSet presAssocID="{45220B51-FF32-4E85-95D6-07DBF863ADA2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FE1017-B01A-42DF-832B-27E2AF513279}" type="pres">
      <dgm:prSet presAssocID="{45220B51-FF32-4E85-95D6-07DBF863ADA2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AF01A2-3611-42D5-A889-6A7D891134BF}" type="pres">
      <dgm:prSet presAssocID="{CF1FB7C4-C71A-4C52-91D2-8285CAB60F2F}" presName="sp" presStyleCnt="0"/>
      <dgm:spPr/>
    </dgm:pt>
    <dgm:pt modelId="{E357CCE2-5FC8-4CC5-91F2-A1F46F00E046}" type="pres">
      <dgm:prSet presAssocID="{BBA3E9CE-8242-406F-B262-3D52338DE107}" presName="composite" presStyleCnt="0"/>
      <dgm:spPr/>
    </dgm:pt>
    <dgm:pt modelId="{B366A544-ADA0-4825-B38F-A123DCD424F8}" type="pres">
      <dgm:prSet presAssocID="{BBA3E9CE-8242-406F-B262-3D52338DE10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213241-E929-4F5C-97BD-6DF2469DFDC4}" type="pres">
      <dgm:prSet presAssocID="{BBA3E9CE-8242-406F-B262-3D52338DE10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95BE2F-A014-4AEF-854F-9AF454D668D0}" type="presOf" srcId="{46F6F1FB-7FBF-49F6-86FC-2F28DBC1EC69}" destId="{476E8715-940E-4103-9A4D-51B21670EF97}" srcOrd="0" destOrd="0" presId="urn:microsoft.com/office/officeart/2005/8/layout/chevron2"/>
    <dgm:cxn modelId="{F7EE236C-0DD9-442C-9590-13F6AD04EF57}" srcId="{47AC6D3C-7C31-4824-8199-B78027E66308}" destId="{0917CC1F-F4A8-40F1-999A-0EA996D57085}" srcOrd="1" destOrd="0" parTransId="{11A78373-4AA8-4F19-92CD-CE70A08B237E}" sibTransId="{8D967F85-499F-4A42-8EFF-8851D319DC08}"/>
    <dgm:cxn modelId="{59BC18D1-D6AB-4ED9-B4E7-05756BAA2F39}" srcId="{BBA3E9CE-8242-406F-B262-3D52338DE107}" destId="{28F5EFB9-868E-4F46-BDC8-14DF6B403177}" srcOrd="0" destOrd="0" parTransId="{00270F83-120E-4706-9CC7-E7FB30867C58}" sibTransId="{9E184A82-93B3-491B-BBFF-0FDD7CC93133}"/>
    <dgm:cxn modelId="{4AEAA5E1-8AFE-4775-BAFF-8950A7DD365C}" type="presOf" srcId="{AF33B8C1-A183-4D56-9A4B-0CB7F51CBCBE}" destId="{D00CB422-DBC6-4F4E-B3EA-58692EE1DEEC}" srcOrd="0" destOrd="0" presId="urn:microsoft.com/office/officeart/2005/8/layout/chevron2"/>
    <dgm:cxn modelId="{BD549BA3-AEDF-4184-8C9C-D28B121F79C1}" srcId="{47AC6D3C-7C31-4824-8199-B78027E66308}" destId="{46F6F1FB-7FBF-49F6-86FC-2F28DBC1EC69}" srcOrd="0" destOrd="0" parTransId="{7FE990B2-A970-4434-BB8C-185A4B1EE83C}" sibTransId="{2C12C59B-B7A0-4AC6-9158-6504C9756CE4}"/>
    <dgm:cxn modelId="{FFDD7FCB-991B-49BC-B310-AF2CEFC6F6B9}" type="presOf" srcId="{28F5EFB9-868E-4F46-BDC8-14DF6B403177}" destId="{12213241-E929-4F5C-97BD-6DF2469DFDC4}" srcOrd="0" destOrd="0" presId="urn:microsoft.com/office/officeart/2005/8/layout/chevron2"/>
    <dgm:cxn modelId="{73DBB58A-D618-4493-BB16-4E153634E131}" srcId="{BBA3E9CE-8242-406F-B262-3D52338DE107}" destId="{7E5B17DC-6F6D-4D0C-A8B1-9A7E339D8563}" srcOrd="1" destOrd="0" parTransId="{6CD094D1-9E83-4BD0-97AA-DEA0311E16E9}" sibTransId="{979E0DDD-F467-4786-A5FE-DE2B5CF434B5}"/>
    <dgm:cxn modelId="{FAB518E9-41CC-4D60-8B27-6D78150E8E50}" type="presOf" srcId="{47AC6D3C-7C31-4824-8199-B78027E66308}" destId="{632C59D6-B7AE-4C0E-9F0D-378D8D79262D}" srcOrd="0" destOrd="0" presId="urn:microsoft.com/office/officeart/2005/8/layout/chevron2"/>
    <dgm:cxn modelId="{1DC23798-3101-4239-B0B2-D377780ABB0C}" type="presOf" srcId="{0917CC1F-F4A8-40F1-999A-0EA996D57085}" destId="{476E8715-940E-4103-9A4D-51B21670EF97}" srcOrd="0" destOrd="1" presId="urn:microsoft.com/office/officeart/2005/8/layout/chevron2"/>
    <dgm:cxn modelId="{D63C755D-7978-4833-A205-053B7406A1E2}" type="presOf" srcId="{BBA3E9CE-8242-406F-B262-3D52338DE107}" destId="{B366A544-ADA0-4825-B38F-A123DCD424F8}" srcOrd="0" destOrd="0" presId="urn:microsoft.com/office/officeart/2005/8/layout/chevron2"/>
    <dgm:cxn modelId="{B969FD46-D81B-49C7-8151-75D8F3EB3F13}" srcId="{AF33B8C1-A183-4D56-9A4B-0CB7F51CBCBE}" destId="{45220B51-FF32-4E85-95D6-07DBF863ADA2}" srcOrd="1" destOrd="0" parTransId="{808CF83E-00B6-4DB3-B04D-4236AB3672E1}" sibTransId="{CF1FB7C4-C71A-4C52-91D2-8285CAB60F2F}"/>
    <dgm:cxn modelId="{31490B4C-72BE-4F18-898B-62FC7DD8CFAA}" type="presOf" srcId="{7E5B17DC-6F6D-4D0C-A8B1-9A7E339D8563}" destId="{12213241-E929-4F5C-97BD-6DF2469DFDC4}" srcOrd="0" destOrd="1" presId="urn:microsoft.com/office/officeart/2005/8/layout/chevron2"/>
    <dgm:cxn modelId="{354A3BD8-0205-4FF6-A1F2-E9BD2FE96DD1}" type="presOf" srcId="{CFFCB04C-2735-40DD-82B6-1AFA0151C575}" destId="{F5FE1017-B01A-42DF-832B-27E2AF513279}" srcOrd="0" destOrd="0" presId="urn:microsoft.com/office/officeart/2005/8/layout/chevron2"/>
    <dgm:cxn modelId="{79FB60A5-FAA0-46D8-A694-103502E91609}" type="presOf" srcId="{45220B51-FF32-4E85-95D6-07DBF863ADA2}" destId="{77E07892-105D-46EE-AC87-4928387D243C}" srcOrd="0" destOrd="0" presId="urn:microsoft.com/office/officeart/2005/8/layout/chevron2"/>
    <dgm:cxn modelId="{5F2F38B9-8789-464F-AE4D-242F41E2455E}" srcId="{45220B51-FF32-4E85-95D6-07DBF863ADA2}" destId="{3216DB3D-6031-4391-8349-EB3B45283B22}" srcOrd="1" destOrd="0" parTransId="{53D420BD-578E-457A-8382-32EA64513BC1}" sibTransId="{4D3D3445-76D2-4C39-B733-C4E7189BD28B}"/>
    <dgm:cxn modelId="{46401938-8662-4BEE-8C81-2BD7E8D60B6F}" srcId="{AF33B8C1-A183-4D56-9A4B-0CB7F51CBCBE}" destId="{BBA3E9CE-8242-406F-B262-3D52338DE107}" srcOrd="2" destOrd="0" parTransId="{64C4F229-2FD6-4A75-A461-3400AD192131}" sibTransId="{85EB9081-2567-4EF9-966E-92FB887B011F}"/>
    <dgm:cxn modelId="{F023DCAC-524C-45E8-B9B8-E1B534D66335}" srcId="{AF33B8C1-A183-4D56-9A4B-0CB7F51CBCBE}" destId="{47AC6D3C-7C31-4824-8199-B78027E66308}" srcOrd="0" destOrd="0" parTransId="{F6345B40-D45E-4DB1-8DCC-E22969B46401}" sibTransId="{1FF7CFC4-1934-47C7-AAD8-A18F23739973}"/>
    <dgm:cxn modelId="{89631577-1635-4505-B280-1323E36D09C9}" srcId="{45220B51-FF32-4E85-95D6-07DBF863ADA2}" destId="{CFFCB04C-2735-40DD-82B6-1AFA0151C575}" srcOrd="0" destOrd="0" parTransId="{F88FD28D-75F8-441A-AAD4-53967EEA9CBD}" sibTransId="{379505A3-1380-4F67-B538-C6A10000AC2C}"/>
    <dgm:cxn modelId="{75375C99-4446-4D8A-A88B-7B98FC09D732}" type="presOf" srcId="{3216DB3D-6031-4391-8349-EB3B45283B22}" destId="{F5FE1017-B01A-42DF-832B-27E2AF513279}" srcOrd="0" destOrd="1" presId="urn:microsoft.com/office/officeart/2005/8/layout/chevron2"/>
    <dgm:cxn modelId="{4F4ACEF4-CB68-42D2-ABF3-2388F62045AC}" type="presParOf" srcId="{D00CB422-DBC6-4F4E-B3EA-58692EE1DEEC}" destId="{9F9B43D3-77F9-44D1-8B11-2B1A1848197B}" srcOrd="0" destOrd="0" presId="urn:microsoft.com/office/officeart/2005/8/layout/chevron2"/>
    <dgm:cxn modelId="{A920F294-49E9-455F-8B9A-7D0991549388}" type="presParOf" srcId="{9F9B43D3-77F9-44D1-8B11-2B1A1848197B}" destId="{632C59D6-B7AE-4C0E-9F0D-378D8D79262D}" srcOrd="0" destOrd="0" presId="urn:microsoft.com/office/officeart/2005/8/layout/chevron2"/>
    <dgm:cxn modelId="{1A782779-AB14-4706-A419-476D481A6A07}" type="presParOf" srcId="{9F9B43D3-77F9-44D1-8B11-2B1A1848197B}" destId="{476E8715-940E-4103-9A4D-51B21670EF97}" srcOrd="1" destOrd="0" presId="urn:microsoft.com/office/officeart/2005/8/layout/chevron2"/>
    <dgm:cxn modelId="{1D108F63-6245-4E25-AE89-C3777A3F9643}" type="presParOf" srcId="{D00CB422-DBC6-4F4E-B3EA-58692EE1DEEC}" destId="{9DD6D009-E589-427A-8468-F8D399A34D60}" srcOrd="1" destOrd="0" presId="urn:microsoft.com/office/officeart/2005/8/layout/chevron2"/>
    <dgm:cxn modelId="{9098456A-2FDA-490D-B2B4-CD6B2443F6F2}" type="presParOf" srcId="{D00CB422-DBC6-4F4E-B3EA-58692EE1DEEC}" destId="{D7FA2D65-68C2-4C65-947D-8EA1EA95C2AA}" srcOrd="2" destOrd="0" presId="urn:microsoft.com/office/officeart/2005/8/layout/chevron2"/>
    <dgm:cxn modelId="{34B660FF-6ECA-4F9D-B127-1E9938A3E82C}" type="presParOf" srcId="{D7FA2D65-68C2-4C65-947D-8EA1EA95C2AA}" destId="{77E07892-105D-46EE-AC87-4928387D243C}" srcOrd="0" destOrd="0" presId="urn:microsoft.com/office/officeart/2005/8/layout/chevron2"/>
    <dgm:cxn modelId="{B262CC8D-AD11-4B96-A4C2-D68050AD2AE1}" type="presParOf" srcId="{D7FA2D65-68C2-4C65-947D-8EA1EA95C2AA}" destId="{F5FE1017-B01A-42DF-832B-27E2AF513279}" srcOrd="1" destOrd="0" presId="urn:microsoft.com/office/officeart/2005/8/layout/chevron2"/>
    <dgm:cxn modelId="{67D367F2-6D20-4141-9A6A-9315B21B18B5}" type="presParOf" srcId="{D00CB422-DBC6-4F4E-B3EA-58692EE1DEEC}" destId="{57AF01A2-3611-42D5-A889-6A7D891134BF}" srcOrd="3" destOrd="0" presId="urn:microsoft.com/office/officeart/2005/8/layout/chevron2"/>
    <dgm:cxn modelId="{1A64D4C0-A31D-4A2C-9639-6378713E45AB}" type="presParOf" srcId="{D00CB422-DBC6-4F4E-B3EA-58692EE1DEEC}" destId="{E357CCE2-5FC8-4CC5-91F2-A1F46F00E046}" srcOrd="4" destOrd="0" presId="urn:microsoft.com/office/officeart/2005/8/layout/chevron2"/>
    <dgm:cxn modelId="{0E8019D2-6E82-499F-BBA2-1817374E9D1B}" type="presParOf" srcId="{E357CCE2-5FC8-4CC5-91F2-A1F46F00E046}" destId="{B366A544-ADA0-4825-B38F-A123DCD424F8}" srcOrd="0" destOrd="0" presId="urn:microsoft.com/office/officeart/2005/8/layout/chevron2"/>
    <dgm:cxn modelId="{0D236D60-7A1E-4F7C-8C8B-C349CA645ADC}" type="presParOf" srcId="{E357CCE2-5FC8-4CC5-91F2-A1F46F00E046}" destId="{12213241-E929-4F5C-97BD-6DF2469DFDC4}" srcOrd="1" destOrd="0" presId="urn:microsoft.com/office/officeart/2005/8/layout/chevro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743200"/>
            <a:ext cx="3657600" cy="1143000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674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19400" y="838200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6858000" cy="838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600200"/>
            <a:ext cx="6858000" cy="4419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838200"/>
            <a:ext cx="17145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838200"/>
            <a:ext cx="49911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2743200"/>
            <a:ext cx="3657600" cy="1143000"/>
          </a:xfrm>
        </p:spPr>
        <p:txBody>
          <a:bodyPr/>
          <a:lstStyle>
            <a:lvl1pPr>
              <a:defRPr sz="32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867400"/>
            <a:ext cx="3657600" cy="60960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400" dirty="0" smtClean="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85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685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2400" dirty="0" smtClean="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1676401" cy="673100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7010400" cy="5105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1" y="1435100"/>
            <a:ext cx="1676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9400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19400" y="838200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19400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6858000" cy="838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81200" y="1600200"/>
            <a:ext cx="6858000" cy="4419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  <a:latin typeface="+mn-lt"/>
              </a:defRPr>
            </a:lvl2pPr>
            <a:lvl3pPr>
              <a:defRPr>
                <a:solidFill>
                  <a:schemeClr val="tx1"/>
                </a:solidFill>
                <a:latin typeface="+mn-lt"/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00900" y="838200"/>
            <a:ext cx="17145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57400" y="838200"/>
            <a:ext cx="4991100" cy="51054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85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685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772400" cy="1470025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600" y="1328400"/>
            <a:ext cx="6400800" cy="1752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9208" y="1752600"/>
            <a:ext cx="51435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="" xmlns:p14="http://schemas.microsoft.com/office/powerpoint/2010/main" val="29812036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9210" y="1828800"/>
            <a:ext cx="51435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9207" y="3733800"/>
            <a:ext cx="51435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8909" y="1825625"/>
            <a:ext cx="371594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713561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2386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2386" y="2505076"/>
            <a:ext cx="3717036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717036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717036" cy="3476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430824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4713841" y="724620"/>
            <a:ext cx="3989234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/>
          <p:cNvSpPr>
            <a:spLocks noGrp="1" noChangeAspect="1"/>
          </p:cNvSpPr>
          <p:nvPr>
            <p:ph type="pic" sz="quarter" idx="17"/>
          </p:nvPr>
        </p:nvSpPr>
        <p:spPr>
          <a:xfrm>
            <a:off x="625215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4908232" y="1020195"/>
            <a:ext cx="360045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17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57181" y="4648200"/>
            <a:ext cx="3276735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2600" y="1600200"/>
            <a:ext cx="3352800" cy="4800600"/>
          </a:xfrm>
        </p:spPr>
        <p:txBody>
          <a:bodyPr/>
          <a:lstStyle>
            <a:lvl1pPr>
              <a:defRPr sz="2800">
                <a:solidFill>
                  <a:schemeClr val="bg2">
                    <a:lumMod val="90000"/>
                  </a:schemeClr>
                </a:solidFill>
                <a:latin typeface="+mn-lt"/>
              </a:defRPr>
            </a:lvl1pPr>
            <a:lvl2pPr>
              <a:defRPr sz="2400">
                <a:solidFill>
                  <a:schemeClr val="bg2">
                    <a:lumMod val="90000"/>
                  </a:schemeClr>
                </a:solidFill>
                <a:latin typeface="+mn-lt"/>
              </a:defRPr>
            </a:lvl2pPr>
            <a:lvl3pPr>
              <a:defRPr sz="2000">
                <a:solidFill>
                  <a:schemeClr val="bg2">
                    <a:lumMod val="90000"/>
                  </a:schemeClr>
                </a:solidFill>
                <a:latin typeface="+mn-lt"/>
              </a:defRPr>
            </a:lvl3pPr>
            <a:lvl4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4pPr>
            <a:lvl5pPr>
              <a:defRPr sz="1800">
                <a:solidFill>
                  <a:schemeClr val="bg2">
                    <a:lumMod val="90000"/>
                  </a:schemeClr>
                </a:solidFill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34"/>
          <p:cNvGrpSpPr>
            <a:grpSpLocks noChangeAspect="1"/>
          </p:cNvGrpSpPr>
          <p:nvPr/>
        </p:nvGrpSpPr>
        <p:grpSpPr>
          <a:xfrm rot="5400000">
            <a:off x="2508625" y="1070637"/>
            <a:ext cx="4116828" cy="253746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4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3" name="Group 51"/>
          <p:cNvGrpSpPr>
            <a:grpSpLocks noChangeAspect="1"/>
          </p:cNvGrpSpPr>
          <p:nvPr/>
        </p:nvGrpSpPr>
        <p:grpSpPr>
          <a:xfrm rot="5400000">
            <a:off x="-317047" y="1550435"/>
            <a:ext cx="4114800" cy="2536211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grpSp>
        <p:nvGrpSpPr>
          <p:cNvPr id="4" name="Group 64"/>
          <p:cNvGrpSpPr>
            <a:grpSpLocks noChangeAspect="1"/>
          </p:cNvGrpSpPr>
          <p:nvPr/>
        </p:nvGrpSpPr>
        <p:grpSpPr>
          <a:xfrm rot="5400000">
            <a:off x="5338579" y="1550440"/>
            <a:ext cx="4114800" cy="253621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7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8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9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0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1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2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3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4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5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6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77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/>
          <p:cNvSpPr>
            <a:spLocks noGrp="1"/>
          </p:cNvSpPr>
          <p:nvPr>
            <p:ph type="pic" sz="quarter" idx="18"/>
          </p:nvPr>
        </p:nvSpPr>
        <p:spPr>
          <a:xfrm>
            <a:off x="3449914" y="53340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79" name="Picture Placeholder 33"/>
          <p:cNvSpPr>
            <a:spLocks noGrp="1"/>
          </p:cNvSpPr>
          <p:nvPr>
            <p:ph type="pic" sz="quarter" idx="19"/>
          </p:nvPr>
        </p:nvSpPr>
        <p:spPr>
          <a:xfrm>
            <a:off x="625928" y="1013590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0" name="Picture Placeholder 33"/>
          <p:cNvSpPr>
            <a:spLocks noGrp="1"/>
          </p:cNvSpPr>
          <p:nvPr>
            <p:ph type="pic" sz="quarter" idx="20"/>
          </p:nvPr>
        </p:nvSpPr>
        <p:spPr>
          <a:xfrm>
            <a:off x="6281554" y="1013591"/>
            <a:ext cx="222885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653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3530406" y="4582378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6367279" y="5018002"/>
            <a:ext cx="20574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83"/>
          <p:cNvGrpSpPr>
            <a:grpSpLocks noChangeAspect="1"/>
          </p:cNvGrpSpPr>
          <p:nvPr/>
        </p:nvGrpSpPr>
        <p:grpSpPr>
          <a:xfrm rot="16200000" flipV="1">
            <a:off x="-425972" y="1653786"/>
            <a:ext cx="5053664" cy="3308889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/>
          <p:cNvSpPr>
            <a:spLocks noGrp="1"/>
          </p:cNvSpPr>
          <p:nvPr>
            <p:ph type="pic" sz="quarter" idx="17"/>
          </p:nvPr>
        </p:nvSpPr>
        <p:spPr>
          <a:xfrm>
            <a:off x="630596" y="1020193"/>
            <a:ext cx="291465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3" name="Group 97"/>
          <p:cNvGrpSpPr/>
          <p:nvPr/>
        </p:nvGrpSpPr>
        <p:grpSpPr>
          <a:xfrm>
            <a:off x="3991867" y="319177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/>
          <p:cNvSpPr>
            <a:spLocks noGrp="1" noChangeAspect="1"/>
          </p:cNvSpPr>
          <p:nvPr>
            <p:ph type="pic" sz="quarter" idx="18"/>
          </p:nvPr>
        </p:nvSpPr>
        <p:spPr>
          <a:xfrm>
            <a:off x="4160085" y="529603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grpSp>
        <p:nvGrpSpPr>
          <p:cNvPr id="4" name="Group 111"/>
          <p:cNvGrpSpPr/>
          <p:nvPr/>
        </p:nvGrpSpPr>
        <p:grpSpPr>
          <a:xfrm>
            <a:off x="3991867" y="3436140"/>
            <a:ext cx="2542205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/>
          <p:cNvSpPr>
            <a:spLocks noGrp="1" noChangeAspect="1"/>
          </p:cNvSpPr>
          <p:nvPr>
            <p:ph type="pic" sz="quarter" idx="19"/>
          </p:nvPr>
        </p:nvSpPr>
        <p:spPr>
          <a:xfrm>
            <a:off x="4160085" y="3646566"/>
            <a:ext cx="2245025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6799661" y="2048894"/>
            <a:ext cx="17145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3799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60" y="914400"/>
            <a:ext cx="462915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33799" y="3555524"/>
            <a:ext cx="288036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56708" y="6019801"/>
            <a:ext cx="1047195" cy="228600"/>
          </a:xfrm>
        </p:spPr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8910" y="6019801"/>
            <a:ext cx="5715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6659" y="781399"/>
            <a:ext cx="4825049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668" y="1330347"/>
            <a:ext cx="288036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7460" y="1031195"/>
            <a:ext cx="44577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19668" y="3555522"/>
            <a:ext cx="288036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8202" y="304800"/>
            <a:ext cx="1297148" cy="5676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800"/>
            <a:ext cx="6475253" cy="5676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ertific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8077200" cy="338554"/>
          </a:xfrm>
          <a:prstGeom prst="rect">
            <a:avLst/>
          </a:prstGeom>
        </p:spPr>
        <p:txBody>
          <a:bodyPr wrap="square" lIns="91440" tIns="45720" rIns="91440" bIns="45720" anchor="t" anchorCtr="0">
            <a:normAutofit/>
          </a:bodyPr>
          <a:lstStyle>
            <a:lvl1pPr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33400" y="2675692"/>
            <a:ext cx="8077200" cy="769441"/>
          </a:xfrm>
          <a:prstGeom prst="rect">
            <a:avLst/>
          </a:prstGeom>
        </p:spPr>
        <p:txBody>
          <a:bodyPr wrap="square" lIns="91440" tIns="45720" rIns="91440" bIns="45720" anchor="t" anchorCtr="0">
            <a:noAutofit/>
          </a:bodyPr>
          <a:lstStyle>
            <a:lvl1pPr marL="0" indent="0" algn="ctr">
              <a:buNone/>
              <a:defRPr sz="4800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533400" y="2209800"/>
            <a:ext cx="8077200" cy="3077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533400" y="3578423"/>
            <a:ext cx="8077200" cy="764977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3/24/2013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0"/>
            <a:ext cx="7772400" cy="1470025"/>
          </a:xfrm>
        </p:spPr>
        <p:txBody>
          <a:bodyPr anchor="b" anchorCtr="0"/>
          <a:lstStyle>
            <a:lvl1pPr>
              <a:defRPr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9600" y="1328400"/>
            <a:ext cx="6400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j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j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j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j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accent2">
                    <a:lumMod val="75000"/>
                  </a:schemeClr>
                </a:solidFill>
                <a:latin typeface="+mn-lt"/>
              </a:defRPr>
            </a:lvl3pPr>
            <a:lvl4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4pPr>
            <a:lvl5pPr>
              <a:defRPr sz="1600">
                <a:solidFill>
                  <a:schemeClr val="accent2">
                    <a:lumMod val="75000"/>
                  </a:schemeClr>
                </a:solidFill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1200" y="1676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2400" baseline="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4038600" cy="4373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526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752601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3528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352800"/>
            <a:ext cx="57150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2385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6019800" y="35814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3" name="Straight Connector 12"/>
          <p:cNvCxnSpPr>
            <a:endCxn id="9" idx="3"/>
          </p:cNvCxnSpPr>
          <p:nvPr/>
        </p:nvCxnSpPr>
        <p:spPr>
          <a:xfrm rot="5400000">
            <a:off x="1650603" y="3303191"/>
            <a:ext cx="3100388" cy="794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963591" y="3809602"/>
            <a:ext cx="4114007" cy="1588"/>
          </a:xfrm>
          <a:prstGeom prst="line">
            <a:avLst/>
          </a:prstGeom>
          <a:ln w="25400">
            <a:solidFill>
              <a:schemeClr val="accent4">
                <a:lumMod val="75000"/>
                <a:alpha val="2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4572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2385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19800" y="1752600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057400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057400"/>
            <a:ext cx="4041775" cy="40687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648200" y="17526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32004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78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52600"/>
            <a:ext cx="30083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05200" y="5181600"/>
            <a:ext cx="3962400" cy="3381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381000"/>
            <a:ext cx="9144000" cy="4724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05200" y="5486400"/>
            <a:ext cx="3962400" cy="804862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541800"/>
            <a:ext cx="2895600" cy="365125"/>
          </a:xfrm>
        </p:spPr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57200" y="6541800"/>
            <a:ext cx="2133600" cy="365125"/>
          </a:xfr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Signature of Teacher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274638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7162800" cy="6278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29600" cy="63976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229600" cy="43735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600"/>
              </a:lnSpc>
              <a:buFontTx/>
              <a:buNone/>
              <a:defRPr sz="2800" b="1"/>
            </a:lvl1pPr>
            <a:lvl2pPr marL="684213" indent="-227013">
              <a:lnSpc>
                <a:spcPts val="2600"/>
              </a:lnSpc>
              <a:defRPr sz="2400"/>
            </a:lvl2pPr>
            <a:lvl3pPr marL="1087438" indent="-173038">
              <a:lnSpc>
                <a:spcPts val="2600"/>
              </a:lnSpc>
              <a:defRPr sz="2000"/>
            </a:lvl3pPr>
            <a:lvl4pPr marL="1541463" indent="-169863">
              <a:lnSpc>
                <a:spcPts val="2600"/>
              </a:lnSpc>
              <a:defRPr sz="1600"/>
            </a:lvl4pPr>
            <a:lvl5pPr marL="2001838" indent="-173038">
              <a:lnSpc>
                <a:spcPts val="2600"/>
              </a:lnSpc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07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57200" y="655075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1EB32C4-39A2-4D85-813D-4BDF55FAA28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31200" y="914400"/>
            <a:ext cx="81534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0"/>
            <a:ext cx="1676401" cy="673100"/>
          </a:xfrm>
        </p:spPr>
        <p:txBody>
          <a:bodyPr anchor="b"/>
          <a:lstStyle>
            <a:lvl1pPr algn="l">
              <a:defRPr sz="2000"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838201"/>
            <a:ext cx="7010400" cy="5105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1" y="1435100"/>
            <a:ext cx="1676400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image" Target="../media/image7.png"/><Relationship Id="rId2" Type="http://schemas.openxmlformats.org/officeDocument/2006/relationships/slideLayout" Target="../slideLayouts/slideLayout3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image" Target="../media/image11.png"/><Relationship Id="rId2" Type="http://schemas.openxmlformats.org/officeDocument/2006/relationships/slideLayout" Target="../slideLayouts/slideLayout5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85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685800"/>
            <a:ext cx="6858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Topic Goes Here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057400" y="1600200"/>
            <a:ext cx="6858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Your Subtopics Go Here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F6EBD4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bg2">
              <a:lumMod val="90000"/>
            </a:schemeClr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Signature of Teacher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98909" y="304800"/>
            <a:ext cx="75438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8911" y="1752600"/>
            <a:ext cx="75438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6708" y="6019801"/>
            <a:ext cx="104719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/>
              <a:pPr/>
              <a:t>3/24/2013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710" y="6019801"/>
            <a:ext cx="44577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8910" y="6019801"/>
            <a:ext cx="5715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71600" y="50292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3258E-B84F-43BF-88EB-FBEA0EE45A76}" type="datetime4">
              <a:rPr lang="en-US" smtClean="0"/>
              <a:pPr/>
              <a:t>March 24, 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5400" y="50292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Signature of Teacher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4000" y="457200"/>
            <a:ext cx="8229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4180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541800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6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b="1" kern="1200" baseline="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None/>
        <a:defRPr sz="32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buClr>
          <a:schemeClr val="tx2">
            <a:lumMod val="75000"/>
          </a:schemeClr>
        </a:buClr>
        <a:buSzPct val="70000"/>
        <a:buFont typeface="Arial" pitchFamily="34" charset="0"/>
        <a:buChar char="•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8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diagramLayout" Target="../diagrams/layout4.xml"/><Relationship Id="rId7" Type="http://schemas.openxmlformats.org/officeDocument/2006/relationships/diagramLayout" Target="../diagrams/layout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6.xml"/><Relationship Id="rId6" Type="http://schemas.openxmlformats.org/officeDocument/2006/relationships/diagramData" Target="../diagrams/data5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9" Type="http://schemas.openxmlformats.org/officeDocument/2006/relationships/diagramColors" Target="../diagrams/colors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2.jpe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34" y="500042"/>
            <a:ext cx="7572428" cy="1643098"/>
          </a:xfrm>
        </p:spPr>
        <p:txBody>
          <a:bodyPr>
            <a:normAutofit/>
          </a:bodyPr>
          <a:lstStyle/>
          <a:p>
            <a:r>
              <a:rPr lang="fr-FR" sz="6000" b="1" dirty="0" smtClean="0"/>
              <a:t>Décrire des objets</a:t>
            </a:r>
            <a:endParaRPr lang="en-US" sz="6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7422" y="2428868"/>
            <a:ext cx="6572296" cy="1071570"/>
          </a:xfrm>
        </p:spPr>
        <p:txBody>
          <a:bodyPr>
            <a:noAutofit/>
          </a:bodyPr>
          <a:lstStyle/>
          <a:p>
            <a:pPr algn="r"/>
            <a:r>
              <a:rPr lang="fr-FR" sz="2000" b="1" i="1" dirty="0" smtClean="0"/>
              <a:t>Leçon de l’unité 7</a:t>
            </a:r>
          </a:p>
          <a:p>
            <a:pPr algn="r"/>
            <a:r>
              <a:rPr lang="fr-FR" sz="2000" b="1" dirty="0" smtClean="0"/>
              <a:t>Prof: Ivanov </a:t>
            </a:r>
            <a:r>
              <a:rPr lang="fr-FR" sz="2000" b="1" dirty="0" err="1" smtClean="0"/>
              <a:t>Ecaterina</a:t>
            </a:r>
            <a:endParaRPr lang="fr-FR" sz="2000" b="1" dirty="0" smtClean="0"/>
          </a:p>
          <a:p>
            <a:pPr algn="r"/>
            <a:r>
              <a:rPr lang="fr-FR" sz="2000" b="1" dirty="0" smtClean="0"/>
              <a:t>Classe : la </a:t>
            </a:r>
            <a:r>
              <a:rPr lang="fr-FR" sz="2000" b="1" dirty="0" err="1" smtClean="0"/>
              <a:t>V-ème</a:t>
            </a:r>
            <a:r>
              <a:rPr lang="fr-FR" sz="2000" b="1" dirty="0" smtClean="0"/>
              <a:t> C</a:t>
            </a:r>
            <a:endParaRPr lang="en-US" sz="2000" b="1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752600"/>
          <a:ext cx="8229600" cy="4373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 smtClean="0"/>
              <a:t>UN GROUPE 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4357718" cy="1928826"/>
          </a:xfrm>
        </p:spPr>
        <p:txBody>
          <a:bodyPr>
            <a:norm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détective demande à Caroline et à ses 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amis :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57158" y="2285992"/>
          <a:ext cx="3786214" cy="3929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4714876" y="500042"/>
            <a:ext cx="4033838" cy="178615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Caroline et ses amis répondent</a:t>
            </a:r>
            <a:r>
              <a:rPr kumimoji="0" lang="fr-FR" sz="4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Content Placeholder 4"/>
          <p:cNvGraphicFramePr>
            <a:graphicFrameLocks/>
          </p:cNvGraphicFramePr>
          <p:nvPr/>
        </p:nvGraphicFramePr>
        <p:xfrm>
          <a:off x="4286248" y="2357430"/>
          <a:ext cx="4357718" cy="3786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1"/>
            <a:ext cx="8229600" cy="3105160"/>
          </a:xfrm>
        </p:spPr>
        <p:txBody>
          <a:bodyPr/>
          <a:lstStyle/>
          <a:p>
            <a:r>
              <a:rPr lang="en-US" i="1" dirty="0" smtClean="0"/>
              <a:t> </a:t>
            </a:r>
            <a:r>
              <a:rPr lang="fr-FR" sz="3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DEVOIR</a:t>
            </a:r>
            <a:r>
              <a:rPr lang="fr-F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fr-FR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dirty="0" smtClean="0"/>
              <a:t>  </a:t>
            </a:r>
            <a:r>
              <a:rPr lang="fr-FR" dirty="0" smtClean="0"/>
              <a:t>IMAGINEZ QUE VOUS ÊTES LES DÉTECTIVES DE CAROLINE:</a:t>
            </a:r>
            <a:endParaRPr lang="en-US" dirty="0" smtClean="0"/>
          </a:p>
          <a:p>
            <a:r>
              <a:rPr lang="fr-FR" dirty="0" smtClean="0"/>
              <a:t>FAITES DES PETITES ANNONCES ET DÉCRIVEZ LES AUTRES OBJETS PERDUS :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irc_mi" descr="http://www.jepasseauvert.net/local/cache-vignettes/L317xH320/abeille-d48c6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6" y="1000108"/>
            <a:ext cx="1928826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300000" lon="21299997" rev="0"/>
            </a:camera>
            <a:lightRig rig="threePt" dir="t"/>
          </a:scene3d>
        </p:spPr>
      </p:pic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43380"/>
            <a:ext cx="9144000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785794"/>
            <a:ext cx="8229600" cy="5340369"/>
          </a:xfrm>
        </p:spPr>
        <p:txBody>
          <a:bodyPr>
            <a:normAutofit/>
          </a:bodyPr>
          <a:lstStyle/>
          <a:p>
            <a:pPr algn="ctr"/>
            <a:endParaRPr lang="fr-FR" sz="4000" dirty="0" smtClean="0"/>
          </a:p>
          <a:p>
            <a:pPr algn="ctr"/>
            <a:endParaRPr lang="fr-FR" sz="4000" dirty="0" smtClean="0"/>
          </a:p>
          <a:p>
            <a:pPr algn="ctr"/>
            <a:r>
              <a:rPr lang="fr-FR" sz="4000" dirty="0" smtClean="0"/>
              <a:t>BRAVO CHERS ENFANTS!</a:t>
            </a:r>
          </a:p>
          <a:p>
            <a:pPr algn="ctr"/>
            <a:endParaRPr lang="fr-FR" sz="4000" dirty="0" smtClean="0"/>
          </a:p>
          <a:p>
            <a:pPr algn="ctr"/>
            <a:endParaRPr lang="fr-FR" sz="4000" dirty="0" smtClean="0"/>
          </a:p>
          <a:p>
            <a:pPr algn="ctr"/>
            <a:r>
              <a:rPr lang="fr-FR" sz="4000" dirty="0" smtClean="0"/>
              <a:t>NOUS REMERCIONS POUR LA </a:t>
            </a:r>
          </a:p>
          <a:p>
            <a:pPr algn="ctr"/>
            <a:endParaRPr lang="fr-FR" sz="4000" dirty="0" smtClean="0"/>
          </a:p>
          <a:p>
            <a:pPr algn="ctr"/>
            <a:r>
              <a:rPr lang="fr-FR" sz="4000" dirty="0" smtClean="0"/>
              <a:t>PARTICIPATION à TOUS!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42852"/>
            <a:ext cx="8267728" cy="6429420"/>
          </a:xfrm>
        </p:spPr>
        <p:txBody>
          <a:bodyPr>
            <a:noAutofit/>
          </a:bodyPr>
          <a:lstStyle/>
          <a:p>
            <a:r>
              <a:rPr lang="en-US" sz="2400" dirty="0" smtClean="0"/>
              <a:t> </a:t>
            </a:r>
            <a:endParaRPr lang="en-US" sz="2400" dirty="0" smtClean="0"/>
          </a:p>
          <a:p>
            <a:r>
              <a:rPr lang="fr-FR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 LE TEXTE :</a:t>
            </a:r>
          </a:p>
          <a:p>
            <a:endParaRPr lang="fr-FR" sz="3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2400" i="1" dirty="0" smtClean="0"/>
          </a:p>
          <a:p>
            <a:endParaRPr lang="fr-FR" sz="2400" i="1" dirty="0" smtClean="0"/>
          </a:p>
          <a:p>
            <a:endParaRPr lang="fr-FR" sz="2400" i="1" dirty="0" smtClean="0"/>
          </a:p>
          <a:p>
            <a:endParaRPr lang="en-US" sz="2400" i="1" dirty="0" smtClean="0"/>
          </a:p>
          <a:p>
            <a:endParaRPr lang="en-US" sz="24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Vocabulaire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 </a:t>
            </a:r>
            <a:endParaRPr lang="fr-F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i="1" dirty="0" smtClean="0">
                <a:solidFill>
                  <a:schemeClr val="bg2">
                    <a:lumMod val="10000"/>
                  </a:schemeClr>
                </a:solidFill>
              </a:rPr>
              <a:t>apporter</a:t>
            </a:r>
            <a:r>
              <a:rPr lang="fr-FR" sz="2400" i="1" dirty="0" smtClean="0">
                <a:solidFill>
                  <a:schemeClr val="bg2">
                    <a:lumMod val="10000"/>
                  </a:schemeClr>
                </a:solidFill>
              </a:rPr>
              <a:t>= a </a:t>
            </a:r>
            <a:r>
              <a:rPr lang="fr-FR" sz="2400" i="1" dirty="0" err="1" smtClean="0">
                <a:solidFill>
                  <a:schemeClr val="bg2">
                    <a:lumMod val="10000"/>
                  </a:schemeClr>
                </a:solidFill>
              </a:rPr>
              <a:t>aduce</a:t>
            </a:r>
            <a:endParaRPr lang="fr-FR" sz="24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pPr lvl="0"/>
            <a:r>
              <a:rPr lang="fr-FR" sz="2400" i="1" dirty="0" smtClean="0">
                <a:solidFill>
                  <a:schemeClr val="bg2">
                    <a:lumMod val="10000"/>
                  </a:schemeClr>
                </a:solidFill>
              </a:rPr>
              <a:t>beaucoup </a:t>
            </a:r>
            <a:r>
              <a:rPr lang="fr-FR" sz="2400" i="1" dirty="0" smtClean="0">
                <a:solidFill>
                  <a:schemeClr val="bg2">
                    <a:lumMod val="10000"/>
                  </a:schemeClr>
                </a:solidFill>
              </a:rPr>
              <a:t>=</a:t>
            </a:r>
            <a:r>
              <a:rPr lang="fr-FR" sz="2400" i="1" dirty="0" err="1" smtClean="0">
                <a:solidFill>
                  <a:schemeClr val="bg2">
                    <a:lumMod val="10000"/>
                  </a:schemeClr>
                </a:solidFill>
              </a:rPr>
              <a:t>mult</a:t>
            </a:r>
            <a:r>
              <a:rPr lang="fr-FR" sz="2400" i="1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fr-FR" sz="2400" i="1" dirty="0" err="1" smtClean="0">
                <a:solidFill>
                  <a:schemeClr val="bg2">
                    <a:lumMod val="10000"/>
                  </a:schemeClr>
                </a:solidFill>
              </a:rPr>
              <a:t>multe</a:t>
            </a:r>
            <a:endParaRPr lang="en-US" sz="2400" i="1" dirty="0" smtClean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fr-FR" sz="2400" dirty="0" smtClean="0"/>
              <a:t> </a:t>
            </a:r>
            <a:endParaRPr lang="en-US" sz="2400" dirty="0" smtClean="0"/>
          </a:p>
          <a:p>
            <a:r>
              <a:rPr lang="fr-FR" sz="2400" i="1" dirty="0" smtClean="0"/>
              <a:t> </a:t>
            </a:r>
            <a:endParaRPr lang="en-US" sz="2400" dirty="0" smtClean="0"/>
          </a:p>
          <a:p>
            <a:endParaRPr lang="en-US" sz="2400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142844" y="1142984"/>
          <a:ext cx="8715436" cy="3429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3250" name="Picture 2" descr="https://encrypted-tbn2.gstatic.com/images?q=tbn:ANd9GcSPD7AGmkaPI236RcJ5OIDNPddo3wDsWSgLVU871MVxpsNobq-Z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00694" y="3929066"/>
            <a:ext cx="2571768" cy="2714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précise : 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5860"/>
            <a:ext cx="8229600" cy="5286412"/>
          </a:xfrm>
        </p:spPr>
        <p:txBody>
          <a:bodyPr>
            <a:normAutofit/>
          </a:bodyPr>
          <a:lstStyle/>
          <a:p>
            <a:r>
              <a:rPr lang="fr-FR" dirty="0" smtClean="0"/>
              <a:t>LA DIMENSION    </a:t>
            </a:r>
          </a:p>
          <a:p>
            <a:r>
              <a:rPr lang="fr-FR" dirty="0" smtClean="0"/>
              <a:t>LE POIDS </a:t>
            </a:r>
          </a:p>
          <a:p>
            <a:r>
              <a:rPr lang="fr-FR" dirty="0" smtClean="0"/>
              <a:t>LA FORME</a:t>
            </a:r>
          </a:p>
          <a:p>
            <a:endParaRPr lang="fr-FR" dirty="0" smtClean="0"/>
          </a:p>
          <a:p>
            <a:r>
              <a:rPr lang="fr-FR" dirty="0" smtClean="0"/>
              <a:t>LA COULEUR</a:t>
            </a:r>
          </a:p>
          <a:p>
            <a:endParaRPr lang="fr-FR" dirty="0" smtClean="0"/>
          </a:p>
          <a:p>
            <a:r>
              <a:rPr lang="fr-FR" dirty="0" smtClean="0"/>
              <a:t>LA MATIÈRE</a:t>
            </a:r>
          </a:p>
          <a:p>
            <a:endParaRPr lang="fr-FR" dirty="0" smtClean="0"/>
          </a:p>
          <a:p>
            <a:r>
              <a:rPr lang="fr-FR" dirty="0" smtClean="0"/>
              <a:t>À QOUI IL SERT      à écrire, à lire, à boire  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643306" y="1357298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714612" y="2428868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214678" y="3571876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3071802" y="4714884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786182" y="5857892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7686" y="1571612"/>
            <a:ext cx="285752" cy="1428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86314" y="1142984"/>
            <a:ext cx="776294" cy="581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14942" y="2500306"/>
            <a:ext cx="571504" cy="2857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/>
          <p:nvPr/>
        </p:nvSpPr>
        <p:spPr>
          <a:xfrm>
            <a:off x="4214810" y="2428868"/>
            <a:ext cx="285752" cy="35719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43438" y="2214554"/>
            <a:ext cx="428628" cy="7143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643306" y="2428868"/>
            <a:ext cx="357190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00760" y="2428868"/>
            <a:ext cx="428628" cy="428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3786182" y="3500438"/>
            <a:ext cx="500066" cy="357190"/>
          </a:xfrm>
          <a:prstGeom prst="star5">
            <a:avLst/>
          </a:prstGeom>
          <a:solidFill>
            <a:srgbClr val="FF0000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5-Point Star 17"/>
          <p:cNvSpPr/>
          <p:nvPr/>
        </p:nvSpPr>
        <p:spPr>
          <a:xfrm>
            <a:off x="4429124" y="3357562"/>
            <a:ext cx="500066" cy="35719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/>
        </p:nvSpPr>
        <p:spPr>
          <a:xfrm>
            <a:off x="6357950" y="3571876"/>
            <a:ext cx="500066" cy="357190"/>
          </a:xfrm>
          <a:prstGeom prst="star5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5072066" y="3571876"/>
            <a:ext cx="500066" cy="357190"/>
          </a:xfrm>
          <a:prstGeom prst="star5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5-Point Star 22"/>
          <p:cNvSpPr/>
          <p:nvPr/>
        </p:nvSpPr>
        <p:spPr>
          <a:xfrm>
            <a:off x="5715008" y="3357562"/>
            <a:ext cx="500066" cy="357190"/>
          </a:xfrm>
          <a:prstGeom prst="star5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5-Point Star 23"/>
          <p:cNvSpPr/>
          <p:nvPr/>
        </p:nvSpPr>
        <p:spPr>
          <a:xfrm>
            <a:off x="7072330" y="3286124"/>
            <a:ext cx="500066" cy="357190"/>
          </a:xfrm>
          <a:prstGeom prst="star5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an 24"/>
          <p:cNvSpPr/>
          <p:nvPr/>
        </p:nvSpPr>
        <p:spPr>
          <a:xfrm>
            <a:off x="3786182" y="4429132"/>
            <a:ext cx="714380" cy="714380"/>
          </a:xfrm>
          <a:prstGeom prst="can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an 25"/>
          <p:cNvSpPr/>
          <p:nvPr/>
        </p:nvSpPr>
        <p:spPr>
          <a:xfrm>
            <a:off x="4857752" y="4429132"/>
            <a:ext cx="714380" cy="785818"/>
          </a:xfrm>
          <a:prstGeom prst="can">
            <a:avLst/>
          </a:prstGeom>
          <a:blipFill>
            <a:blip r:embed="rId4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an 26"/>
          <p:cNvSpPr/>
          <p:nvPr/>
        </p:nvSpPr>
        <p:spPr>
          <a:xfrm>
            <a:off x="5857884" y="4429132"/>
            <a:ext cx="642942" cy="714380"/>
          </a:xfrm>
          <a:prstGeom prst="can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/>
          <p:cNvSpPr/>
          <p:nvPr/>
        </p:nvSpPr>
        <p:spPr>
          <a:xfrm>
            <a:off x="6715140" y="4500570"/>
            <a:ext cx="571504" cy="785818"/>
          </a:xfrm>
          <a:prstGeom prst="can">
            <a:avLst/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an 28"/>
          <p:cNvSpPr/>
          <p:nvPr/>
        </p:nvSpPr>
        <p:spPr>
          <a:xfrm>
            <a:off x="7500958" y="4500570"/>
            <a:ext cx="642942" cy="7143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226" name="Picture 2" descr="http://www.decotaime.fr/decoration/images/82/Vase-verre-cylindre-epais-set-de-2_L538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15338" y="4000504"/>
            <a:ext cx="787520" cy="1428760"/>
          </a:xfrm>
          <a:prstGeom prst="rect">
            <a:avLst/>
          </a:prstGeom>
          <a:noFill/>
        </p:spPr>
      </p:pic>
      <p:sp>
        <p:nvSpPr>
          <p:cNvPr id="31" name="Right Arrow 30"/>
          <p:cNvSpPr/>
          <p:nvPr/>
        </p:nvSpPr>
        <p:spPr>
          <a:xfrm>
            <a:off x="2643174" y="1928802"/>
            <a:ext cx="500066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2227" name="Object 3"/>
          <p:cNvGraphicFramePr>
            <a:graphicFrameLocks noChangeAspect="1"/>
          </p:cNvGraphicFramePr>
          <p:nvPr/>
        </p:nvGraphicFramePr>
        <p:xfrm>
          <a:off x="3214678" y="1599864"/>
          <a:ext cx="714380" cy="703588"/>
        </p:xfrm>
        <a:graphic>
          <a:graphicData uri="http://schemas.openxmlformats.org/presentationml/2006/ole">
            <p:oleObj spid="_x0000_s52227" name="Bitmap Image" r:id="rId8" imgW="2377646" imgH="2346667" progId="Paint.Pictur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dirty="0" smtClean="0"/>
              <a:t>POUR DÉCRIRE DES OBJETS, TU PRÉCISES </a:t>
            </a:r>
            <a:r>
              <a:rPr lang="fr-FR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8596" y="914400"/>
            <a:ext cx="8356004" cy="1228716"/>
          </a:xfrm>
          <a:solidFill>
            <a:srgbClr val="FFCCFF">
              <a:alpha val="14902"/>
            </a:srgbClr>
          </a:solidFill>
        </p:spPr>
        <p:txBody>
          <a:bodyPr>
            <a:normAutofit fontScale="70000" lnSpcReduction="20000"/>
          </a:bodyPr>
          <a:lstStyle/>
          <a:p>
            <a:endParaRPr lang="fr-FR" dirty="0" smtClean="0"/>
          </a:p>
          <a:p>
            <a:r>
              <a:rPr lang="fr-FR" sz="2600" b="1" dirty="0" smtClean="0"/>
              <a:t>COMMENT EST le crayon?</a:t>
            </a:r>
          </a:p>
          <a:p>
            <a:pPr>
              <a:buFontTx/>
              <a:buChar char="-"/>
            </a:pPr>
            <a:r>
              <a:rPr lang="fr-FR" sz="2600" b="1" dirty="0" smtClean="0"/>
              <a:t>C’est petit, léger, pointu et vert.</a:t>
            </a:r>
          </a:p>
          <a:p>
            <a:pPr>
              <a:buFontTx/>
              <a:buChar char="-"/>
            </a:pPr>
            <a:r>
              <a:rPr lang="fr-FR" sz="2600" b="1" dirty="0" smtClean="0"/>
              <a:t>Il est …………………….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en-US" dirty="0"/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7" y="2285992"/>
            <a:ext cx="81427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3" name="Picture 5" descr="https://encrypted-tbn0.gstatic.com/images?q=tbn:ANd9GcRWFjaXJ_N2fC8GlR2Z3SCRTjiH0t6uOZpI08jWHso_1GOj1r6PR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1285860"/>
            <a:ext cx="1096219" cy="641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dirty="0" smtClean="0"/>
              <a:t>POUR DÉCRIRE DES OBJETS, TU PRÉCISES </a:t>
            </a:r>
            <a:r>
              <a:rPr lang="fr-FR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8596" y="1428736"/>
            <a:ext cx="8356004" cy="1643074"/>
          </a:xfrm>
          <a:solidFill>
            <a:srgbClr val="FFCCFF">
              <a:alpha val="30196"/>
            </a:srgbClr>
          </a:solidFill>
        </p:spPr>
        <p:txBody>
          <a:bodyPr>
            <a:normAutofit fontScale="85000" lnSpcReduction="20000"/>
          </a:bodyPr>
          <a:lstStyle/>
          <a:p>
            <a:endParaRPr lang="fr-FR" b="1" dirty="0" smtClean="0"/>
          </a:p>
          <a:p>
            <a:pPr>
              <a:buFontTx/>
              <a:buChar char="-"/>
            </a:pPr>
            <a:r>
              <a:rPr lang="fr-FR" b="1" dirty="0" smtClean="0"/>
              <a:t>C’EST EN QUOI ? / EN QUOI EST le crayon</a:t>
            </a:r>
            <a:r>
              <a:rPr lang="fr-FR" b="1" dirty="0" smtClean="0"/>
              <a:t> ? </a:t>
            </a:r>
            <a:endParaRPr lang="fr-FR" b="1" dirty="0" smtClean="0"/>
          </a:p>
          <a:p>
            <a:r>
              <a:rPr lang="fr-FR" b="1" dirty="0" smtClean="0"/>
              <a:t>(</a:t>
            </a:r>
            <a:r>
              <a:rPr lang="fr-FR" b="1" dirty="0" err="1" smtClean="0"/>
              <a:t>din</a:t>
            </a:r>
            <a:r>
              <a:rPr lang="fr-FR" b="1" dirty="0" smtClean="0"/>
              <a:t> ce este ?)</a:t>
            </a:r>
            <a:endParaRPr lang="en-US" dirty="0" smtClean="0"/>
          </a:p>
          <a:p>
            <a:r>
              <a:rPr lang="fr-FR" dirty="0" smtClean="0"/>
              <a:t>- C’est en ………………….</a:t>
            </a:r>
            <a:endParaRPr lang="en-US" dirty="0" smtClean="0"/>
          </a:p>
          <a:p>
            <a:r>
              <a:rPr lang="fr-FR" dirty="0" smtClean="0"/>
              <a:t>- Il/Elle est en ……………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5" descr="https://encrypted-tbn0.gstatic.com/images?q=tbn:ANd9GcRWFjaXJ_N2fC8GlR2Z3SCRTjiH0t6uOZpI08jWHso_1GOj1r6P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071678"/>
            <a:ext cx="1096219" cy="784201"/>
          </a:xfrm>
          <a:prstGeom prst="rect">
            <a:avLst/>
          </a:prstGeom>
          <a:noFill/>
        </p:spPr>
      </p:pic>
      <p:pic>
        <p:nvPicPr>
          <p:cNvPr id="59393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3000372"/>
            <a:ext cx="80724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dirty="0" smtClean="0"/>
              <a:t>POUR DÉCRIRE DES OBJETS, TU PRÉCISES </a:t>
            </a:r>
            <a:r>
              <a:rPr lang="fr-FR" b="1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28596" y="1428736"/>
            <a:ext cx="8356004" cy="1643074"/>
          </a:xfrm>
          <a:solidFill>
            <a:srgbClr val="FFCCFF">
              <a:alpha val="30196"/>
            </a:srgbClr>
          </a:solidFill>
        </p:spPr>
        <p:txBody>
          <a:bodyPr>
            <a:normAutofit/>
          </a:bodyPr>
          <a:lstStyle/>
          <a:p>
            <a:r>
              <a:rPr lang="fr-FR" b="1" dirty="0" smtClean="0"/>
              <a:t>- A quoi ça sert ? (La ce </a:t>
            </a:r>
            <a:r>
              <a:rPr lang="fr-FR" b="1" dirty="0" err="1" smtClean="0"/>
              <a:t>serveste</a:t>
            </a:r>
            <a:r>
              <a:rPr lang="fr-FR" b="1" dirty="0" smtClean="0"/>
              <a:t> ?)</a:t>
            </a:r>
            <a:endParaRPr lang="en-US" dirty="0" smtClean="0"/>
          </a:p>
          <a:p>
            <a:r>
              <a:rPr lang="fr-FR" dirty="0" smtClean="0"/>
              <a:t>- Il/Elle sert à …… (</a:t>
            </a:r>
            <a:r>
              <a:rPr lang="fr-FR" dirty="0" err="1" smtClean="0"/>
              <a:t>serveste</a:t>
            </a:r>
            <a:r>
              <a:rPr lang="fr-FR" dirty="0" smtClean="0"/>
              <a:t> </a:t>
            </a:r>
            <a:r>
              <a:rPr lang="fr-FR" dirty="0" err="1" smtClean="0"/>
              <a:t>pentru</a:t>
            </a:r>
            <a:r>
              <a:rPr lang="fr-FR" dirty="0" smtClean="0"/>
              <a:t> a...)</a:t>
            </a:r>
            <a:endParaRPr lang="en-US" dirty="0" smtClean="0"/>
          </a:p>
          <a:p>
            <a:r>
              <a:rPr lang="fr-FR" dirty="0" smtClean="0"/>
              <a:t>- C’est pour….  (este </a:t>
            </a:r>
            <a:r>
              <a:rPr lang="fr-FR" dirty="0" err="1" smtClean="0"/>
              <a:t>pentru</a:t>
            </a:r>
            <a:r>
              <a:rPr lang="fr-FR" dirty="0" smtClean="0"/>
              <a:t> ...)</a:t>
            </a:r>
            <a:endParaRPr lang="en-US" dirty="0"/>
          </a:p>
        </p:txBody>
      </p:sp>
      <p:pic>
        <p:nvPicPr>
          <p:cNvPr id="5" name="Picture 5" descr="https://encrypted-tbn0.gstatic.com/images?q=tbn:ANd9GcRWFjaXJ_N2fC8GlR2Z3SCRTjiH0t6uOZpI08jWHso_1GOj1r6PR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071678"/>
            <a:ext cx="1096219" cy="784201"/>
          </a:xfrm>
          <a:prstGeom prst="rect">
            <a:avLst/>
          </a:prstGeom>
          <a:noFill/>
        </p:spPr>
      </p:pic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3429000"/>
            <a:ext cx="8572561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285728"/>
            <a:ext cx="8410604" cy="1714512"/>
          </a:xfrm>
        </p:spPr>
        <p:txBody>
          <a:bodyPr>
            <a:noAutofit/>
          </a:bodyPr>
          <a:lstStyle/>
          <a:p>
            <a:pPr lvl="0"/>
            <a:r>
              <a:rPr lang="fr-FR" sz="2400" b="1" dirty="0" smtClean="0"/>
              <a:t>LIS LES ANNONCES CI-DESSOUS. DÉVINE LES OBJETS PERDUS PAR CAROLINE À L’ÉCOLE. </a:t>
            </a: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1442" name="AutoShape 2"/>
          <p:cNvSpPr>
            <a:spLocks noChangeArrowheads="1"/>
          </p:cNvSpPr>
          <p:nvPr/>
        </p:nvSpPr>
        <p:spPr bwMode="auto">
          <a:xfrm>
            <a:off x="1428728" y="2071678"/>
            <a:ext cx="6286544" cy="2071702"/>
          </a:xfrm>
          <a:prstGeom prst="foldedCorner">
            <a:avLst>
              <a:gd name="adj" fmla="val 12500"/>
            </a:avLst>
          </a:prstGeom>
          <a:solidFill>
            <a:srgbClr val="CF7B79">
              <a:alpha val="30000"/>
            </a:srgbClr>
          </a:solidFill>
          <a:ln w="6350">
            <a:solidFill>
              <a:srgbClr val="969696"/>
            </a:solidFill>
            <a:round/>
            <a:headEnd/>
            <a:tailEnd/>
          </a:ln>
        </p:spPr>
        <p:txBody>
          <a:bodyPr vert="horz" wrap="square" lIns="137160" tIns="91440" rIns="137160" bIns="45720" numCol="1" anchor="t" anchorCtr="0" compatLnSpc="1">
            <a:prstTxWarp prst="textNoShape">
              <a:avLst/>
            </a:prstTxWarp>
          </a:bodyPr>
          <a:lstStyle/>
          <a:p>
            <a:pPr marL="92075" marR="0" lvl="1" indent="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Perdu </a:t>
            </a:r>
            <a:r>
              <a:rPr kumimoji="0" lang="fr-FR" sz="2000" b="1" i="0" u="sng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un stylo</a:t>
            </a: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.  C’est petit et léger. C’est court et pointu.  Il est gris et rouge. Il est en métal et il sert à écrire</a:t>
            </a:r>
            <a:r>
              <a:rPr kumimoji="0" lang="fr-FR" sz="2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. </a:t>
            </a:r>
          </a:p>
          <a:p>
            <a:pPr marL="92075" marR="0" lvl="1" indent="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Bonne récompense. </a:t>
            </a:r>
          </a:p>
          <a:p>
            <a:pPr marL="92075" marR="0" lvl="1" indent="1746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cs typeface="Arial" pitchFamily="34" charset="0"/>
              </a:rPr>
              <a:t>Téléphoner à 0742. 415.824.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256"/>
            <a:ext cx="842968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500042"/>
            <a:ext cx="8339166" cy="1000132"/>
          </a:xfrm>
        </p:spPr>
        <p:txBody>
          <a:bodyPr>
            <a:noAutofit/>
          </a:bodyPr>
          <a:lstStyle/>
          <a:p>
            <a:pPr lvl="0"/>
            <a:r>
              <a:rPr lang="fr-FR" sz="2400" b="1" dirty="0" smtClean="0"/>
              <a:t>LIS LES ANNONCES CI-DESSOUS. DÉVINE LES OBJETS PERDUS PAR CAROLINE À L’ÉCOLE. </a:t>
            </a:r>
            <a:r>
              <a:rPr lang="en-US" sz="1000" dirty="0" smtClean="0"/>
              <a:t/>
            </a:r>
            <a:br>
              <a:rPr lang="en-US" sz="1000" dirty="0" smtClean="0"/>
            </a:br>
            <a:endParaRPr lang="en-US" sz="1000" dirty="0"/>
          </a:p>
        </p:txBody>
      </p:sp>
      <p:sp>
        <p:nvSpPr>
          <p:cNvPr id="61442" name="AutoShape 2"/>
          <p:cNvSpPr>
            <a:spLocks noChangeArrowheads="1"/>
          </p:cNvSpPr>
          <p:nvPr/>
        </p:nvSpPr>
        <p:spPr bwMode="auto">
          <a:xfrm>
            <a:off x="357158" y="1857364"/>
            <a:ext cx="8215370" cy="2071702"/>
          </a:xfrm>
          <a:prstGeom prst="foldedCorner">
            <a:avLst>
              <a:gd name="adj" fmla="val 12500"/>
            </a:avLst>
          </a:prstGeom>
          <a:solidFill>
            <a:srgbClr val="CF7B79">
              <a:alpha val="30000"/>
            </a:srgbClr>
          </a:solidFill>
          <a:ln w="6350">
            <a:solidFill>
              <a:srgbClr val="969696"/>
            </a:solidFill>
            <a:round/>
            <a:headEnd/>
            <a:tailEnd/>
          </a:ln>
        </p:spPr>
        <p:txBody>
          <a:bodyPr vert="horz" wrap="square" lIns="137160" tIns="91440" rIns="137160" bIns="45720" numCol="1" anchor="t" anchorCtr="0" compatLnSpc="1">
            <a:prstTxWarp prst="textNoShape">
              <a:avLst/>
            </a:prstTxWarp>
          </a:bodyPr>
          <a:lstStyle/>
          <a:p>
            <a:pPr marL="92075" lvl="1" indent="174625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</a:rPr>
              <a:t>Perdue </a:t>
            </a:r>
            <a:r>
              <a:rPr lang="fr-FR" sz="2000" b="1" u="sng" dirty="0">
                <a:solidFill>
                  <a:schemeClr val="bg2">
                    <a:lumMod val="25000"/>
                  </a:schemeClr>
                </a:solidFill>
              </a:rPr>
              <a:t>une écharpe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. C’est grande, mince et longue. Sa forme est triangulaire. Elle est grise. Elle est en coton, avec des cœurs en plastique. </a:t>
            </a: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</a:rPr>
              <a:t>Elle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sert à porter au cou. </a:t>
            </a:r>
            <a:endParaRPr lang="fr-F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92075" lvl="1" indent="174625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</a:rPr>
              <a:t>Bonne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récompense. </a:t>
            </a:r>
            <a:endParaRPr lang="fr-FR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92075" lvl="1" indent="174625" fontAlgn="base">
              <a:spcBef>
                <a:spcPct val="0"/>
              </a:spcBef>
              <a:spcAft>
                <a:spcPts val="1000"/>
              </a:spcAft>
            </a:pPr>
            <a:r>
              <a:rPr lang="fr-FR" sz="2000" b="1" dirty="0" smtClean="0">
                <a:solidFill>
                  <a:schemeClr val="bg2">
                    <a:lumMod val="25000"/>
                  </a:schemeClr>
                </a:solidFill>
              </a:rPr>
              <a:t>Téléphoner </a:t>
            </a:r>
            <a:r>
              <a:rPr lang="fr-FR" sz="2000" b="1" dirty="0">
                <a:solidFill>
                  <a:schemeClr val="bg2">
                    <a:lumMod val="25000"/>
                  </a:schemeClr>
                </a:solidFill>
              </a:rPr>
              <a:t>à 0742.415.824.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2">
                  <a:lumMod val="2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000504"/>
            <a:ext cx="8429684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8400"/>
            <a:ext cx="8248680" cy="1000336"/>
          </a:xfrm>
        </p:spPr>
        <p:txBody>
          <a:bodyPr/>
          <a:lstStyle/>
          <a:p>
            <a:pPr lvl="0"/>
            <a:r>
              <a:rPr lang="fr-FR" dirty="0" smtClean="0">
                <a:solidFill>
                  <a:srgbClr val="FF0000"/>
                </a:solidFill>
              </a:rPr>
              <a:t>	     JOUER </a:t>
            </a:r>
            <a:r>
              <a:rPr lang="fr-FR" dirty="0" smtClean="0">
                <a:solidFill>
                  <a:srgbClr val="FF0000"/>
                </a:solidFill>
              </a:rPr>
              <a:t>LE </a:t>
            </a:r>
            <a:r>
              <a:rPr lang="fr-FR" dirty="0" smtClean="0">
                <a:solidFill>
                  <a:srgbClr val="FF0000"/>
                </a:solidFill>
              </a:rPr>
              <a:t>DÉTECTIVE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09600" y="1752600"/>
          <a:ext cx="8105804" cy="4676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rc_mi" descr="http://static.programme-tv.net/var/p/240x/9/99692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174414">
            <a:off x="130675" y="512601"/>
            <a:ext cx="1376386" cy="1189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Callout 6"/>
          <p:cNvSpPr/>
          <p:nvPr/>
        </p:nvSpPr>
        <p:spPr>
          <a:xfrm>
            <a:off x="1214414" y="142852"/>
            <a:ext cx="1357322" cy="928694"/>
          </a:xfrm>
          <a:prstGeom prst="wedgeEllipseCallout">
            <a:avLst>
              <a:gd name="adj1" fmla="val -54669"/>
              <a:gd name="adj2" fmla="val 61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Aide-moi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heme2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urcube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7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rcubeu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ids Zo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earth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rganic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Theme2</Template>
  <TotalTime>500</TotalTime>
  <Words>324</Words>
  <Application>Microsoft Office PowerPoint</Application>
  <PresentationFormat>On-screen Show (4:3)</PresentationFormat>
  <Paragraphs>94</Paragraphs>
  <Slides>13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Theme2</vt:lpstr>
      <vt:lpstr>1_Theme2</vt:lpstr>
      <vt:lpstr>curcubeu</vt:lpstr>
      <vt:lpstr>Theme7</vt:lpstr>
      <vt:lpstr>1_curcubeu</vt:lpstr>
      <vt:lpstr>earth</vt:lpstr>
      <vt:lpstr>Paintbrush Picture</vt:lpstr>
      <vt:lpstr>Décrire des objets</vt:lpstr>
      <vt:lpstr>Slide 2</vt:lpstr>
      <vt:lpstr>On précise : </vt:lpstr>
      <vt:lpstr>POUR DÉCRIRE DES OBJETS, TU PRÉCISES : </vt:lpstr>
      <vt:lpstr>POUR DÉCRIRE DES OBJETS, TU PRÉCISES : </vt:lpstr>
      <vt:lpstr>POUR DÉCRIRE DES OBJETS, TU PRÉCISES : </vt:lpstr>
      <vt:lpstr>LIS LES ANNONCES CI-DESSOUS. DÉVINE LES OBJETS PERDUS PAR CAROLINE À L’ÉCOLE.  </vt:lpstr>
      <vt:lpstr>LIS LES ANNONCES CI-DESSOUS. DÉVINE LES OBJETS PERDUS PAR CAROLINE À L’ÉCOLE.  </vt:lpstr>
      <vt:lpstr>      JOUER LE DÉTECTIVE</vt:lpstr>
      <vt:lpstr>Slide 10</vt:lpstr>
      <vt:lpstr>Le détective demande à Caroline et à ses amis :</vt:lpstr>
      <vt:lpstr>Slide 12</vt:lpstr>
      <vt:lpstr>Slide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Décrire des objets</dc:title>
  <dc:creator>Ecaterina</dc:creator>
  <cp:lastModifiedBy>Ecaterina</cp:lastModifiedBy>
  <cp:revision>22</cp:revision>
  <dcterms:created xsi:type="dcterms:W3CDTF">2013-03-24T14:50:50Z</dcterms:created>
  <dcterms:modified xsi:type="dcterms:W3CDTF">2013-03-24T23:11:40Z</dcterms:modified>
</cp:coreProperties>
</file>